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57"/>
  </p:notesMasterIdLst>
  <p:handoutMasterIdLst>
    <p:handoutMasterId r:id="rId58"/>
  </p:handoutMasterIdLst>
  <p:sldIdLst>
    <p:sldId id="367" r:id="rId6"/>
    <p:sldId id="260" r:id="rId7"/>
    <p:sldId id="322" r:id="rId8"/>
    <p:sldId id="301" r:id="rId9"/>
    <p:sldId id="315" r:id="rId10"/>
    <p:sldId id="316" r:id="rId11"/>
    <p:sldId id="317" r:id="rId12"/>
    <p:sldId id="329" r:id="rId13"/>
    <p:sldId id="340" r:id="rId14"/>
    <p:sldId id="338" r:id="rId15"/>
    <p:sldId id="359" r:id="rId16"/>
    <p:sldId id="360" r:id="rId17"/>
    <p:sldId id="330" r:id="rId18"/>
    <p:sldId id="281" r:id="rId19"/>
    <p:sldId id="303" r:id="rId20"/>
    <p:sldId id="337" r:id="rId21"/>
    <p:sldId id="336" r:id="rId22"/>
    <p:sldId id="300" r:id="rId23"/>
    <p:sldId id="319" r:id="rId24"/>
    <p:sldId id="320" r:id="rId25"/>
    <p:sldId id="321" r:id="rId26"/>
    <p:sldId id="350" r:id="rId27"/>
    <p:sldId id="362" r:id="rId28"/>
    <p:sldId id="326" r:id="rId29"/>
    <p:sldId id="327" r:id="rId30"/>
    <p:sldId id="361" r:id="rId31"/>
    <p:sldId id="346" r:id="rId32"/>
    <p:sldId id="259" r:id="rId33"/>
    <p:sldId id="343" r:id="rId34"/>
    <p:sldId id="344" r:id="rId35"/>
    <p:sldId id="345" r:id="rId36"/>
    <p:sldId id="335" r:id="rId37"/>
    <p:sldId id="341" r:id="rId38"/>
    <p:sldId id="363" r:id="rId39"/>
    <p:sldId id="364" r:id="rId40"/>
    <p:sldId id="342" r:id="rId41"/>
    <p:sldId id="358" r:id="rId42"/>
    <p:sldId id="331" r:id="rId43"/>
    <p:sldId id="365" r:id="rId44"/>
    <p:sldId id="366" r:id="rId45"/>
    <p:sldId id="347" r:id="rId46"/>
    <p:sldId id="352" r:id="rId47"/>
    <p:sldId id="353" r:id="rId48"/>
    <p:sldId id="354" r:id="rId49"/>
    <p:sldId id="355" r:id="rId50"/>
    <p:sldId id="356" r:id="rId51"/>
    <p:sldId id="357" r:id="rId52"/>
    <p:sldId id="333" r:id="rId53"/>
    <p:sldId id="349" r:id="rId54"/>
    <p:sldId id="348" r:id="rId55"/>
    <p:sldId id="286"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F59BA33-0002-4BB9-B087-E11DD4778812}">
          <p14:sldIdLst/>
        </p14:section>
        <p14:section name="Title and Section Templates" id="{DDC8A076-0799-4C60-8B61-E07E8B5D6654}">
          <p14:sldIdLst>
            <p14:sldId id="367"/>
            <p14:sldId id="260"/>
            <p14:sldId id="322"/>
          </p14:sldIdLst>
        </p14:section>
        <p14:section name="White Background" id="{9CF696F6-12F4-4067-BFEB-7BEB6EFC4407}">
          <p14:sldIdLst>
            <p14:sldId id="301"/>
            <p14:sldId id="315"/>
            <p14:sldId id="316"/>
            <p14:sldId id="317"/>
            <p14:sldId id="329"/>
            <p14:sldId id="340"/>
            <p14:sldId id="338"/>
            <p14:sldId id="359"/>
            <p14:sldId id="360"/>
            <p14:sldId id="330"/>
            <p14:sldId id="281"/>
            <p14:sldId id="303"/>
            <p14:sldId id="337"/>
            <p14:sldId id="336"/>
            <p14:sldId id="300"/>
            <p14:sldId id="319"/>
            <p14:sldId id="320"/>
            <p14:sldId id="321"/>
            <p14:sldId id="350"/>
            <p14:sldId id="362"/>
            <p14:sldId id="326"/>
            <p14:sldId id="327"/>
            <p14:sldId id="361"/>
            <p14:sldId id="346"/>
            <p14:sldId id="259"/>
            <p14:sldId id="343"/>
            <p14:sldId id="344"/>
            <p14:sldId id="345"/>
            <p14:sldId id="335"/>
            <p14:sldId id="341"/>
            <p14:sldId id="363"/>
            <p14:sldId id="364"/>
            <p14:sldId id="342"/>
            <p14:sldId id="358"/>
            <p14:sldId id="331"/>
            <p14:sldId id="365"/>
            <p14:sldId id="366"/>
            <p14:sldId id="347"/>
            <p14:sldId id="352"/>
            <p14:sldId id="353"/>
            <p14:sldId id="354"/>
            <p14:sldId id="355"/>
            <p14:sldId id="356"/>
            <p14:sldId id="357"/>
            <p14:sldId id="333"/>
            <p14:sldId id="349"/>
          </p14:sldIdLst>
        </p14:section>
        <p14:section name="Grey Slide Template" id="{E840C0AA-D929-43C5-A473-E582CF57A115}">
          <p14:sldIdLst>
            <p14:sldId id="348"/>
            <p14:sldId id="286"/>
          </p14:sldIdLst>
        </p14:section>
        <p14:section name="Red Series" id="{E37C2D84-4977-4D5B-85DC-60403730F706}">
          <p14:sldIdLst/>
        </p14:section>
        <p14:section name="Grouping Series" id="{0E9ECB10-DE17-404D-8A73-7F5AF3DA70CD}">
          <p14:sldIdLst/>
        </p14:section>
        <p14:section name="Supporting Slides" id="{3F057ADC-2CD4-48DB-BA1F-04EA1ACB5E0B}">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1E37"/>
    <a:srgbClr val="5D5D65"/>
    <a:srgbClr val="DFDFE0"/>
    <a:srgbClr val="86858B"/>
    <a:srgbClr val="5D5C64"/>
    <a:srgbClr val="5DA7D6"/>
    <a:srgbClr val="9D8944"/>
    <a:srgbClr val="A3C2D6"/>
    <a:srgbClr val="722670"/>
    <a:srgbClr val="D6582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89110" autoAdjust="0"/>
  </p:normalViewPr>
  <p:slideViewPr>
    <p:cSldViewPr snapToGrid="0">
      <p:cViewPr varScale="1">
        <p:scale>
          <a:sx n="102" d="100"/>
          <a:sy n="102" d="100"/>
        </p:scale>
        <p:origin x="918" y="10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4632" y="114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microsoft.com/office/2016/11/relationships/changesInfo" Target="changesInfos/changesInfo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handoutMaster" Target="handoutMasters/handoutMaster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ilson, Quinn" userId="0a2228de-6e0f-4ac7-9ff3-123b2c4e972f" providerId="ADAL" clId="{B393A318-D4CB-4E1C-AEAE-76A41823E636}"/>
    <pc:docChg chg="addSld modSld sldOrd">
      <pc:chgData name="Wilson, Quinn" userId="0a2228de-6e0f-4ac7-9ff3-123b2c4e972f" providerId="ADAL" clId="{B393A318-D4CB-4E1C-AEAE-76A41823E636}" dt="2018-10-15T04:23:36.040" v="5"/>
      <pc:docMkLst>
        <pc:docMk/>
      </pc:docMkLst>
      <pc:sldChg chg="modSp">
        <pc:chgData name="Wilson, Quinn" userId="0a2228de-6e0f-4ac7-9ff3-123b2c4e972f" providerId="ADAL" clId="{B393A318-D4CB-4E1C-AEAE-76A41823E636}" dt="2018-10-15T04:23:36.040" v="5"/>
        <pc:sldMkLst>
          <pc:docMk/>
          <pc:sldMk cId="1061237178" sldId="357"/>
        </pc:sldMkLst>
        <pc:spChg chg="mod">
          <ac:chgData name="Wilson, Quinn" userId="0a2228de-6e0f-4ac7-9ff3-123b2c4e972f" providerId="ADAL" clId="{B393A318-D4CB-4E1C-AEAE-76A41823E636}" dt="2018-10-15T04:23:36.040" v="5"/>
          <ac:spMkLst>
            <pc:docMk/>
            <pc:sldMk cId="1061237178" sldId="357"/>
            <ac:spMk id="3" creationId="{033D08EB-130A-49CE-981A-7EBB01F9195F}"/>
          </ac:spMkLst>
        </pc:spChg>
      </pc:sldChg>
      <pc:sldChg chg="addSp modSp add ord">
        <pc:chgData name="Wilson, Quinn" userId="0a2228de-6e0f-4ac7-9ff3-123b2c4e972f" providerId="ADAL" clId="{B393A318-D4CB-4E1C-AEAE-76A41823E636}" dt="2018-10-15T02:54:18.862" v="2" actId="931"/>
        <pc:sldMkLst>
          <pc:docMk/>
          <pc:sldMk cId="2074439281" sldId="367"/>
        </pc:sldMkLst>
        <pc:picChg chg="add mod">
          <ac:chgData name="Wilson, Quinn" userId="0a2228de-6e0f-4ac7-9ff3-123b2c4e972f" providerId="ADAL" clId="{B393A318-D4CB-4E1C-AEAE-76A41823E636}" dt="2018-10-15T02:54:18.862" v="2" actId="931"/>
          <ac:picMkLst>
            <pc:docMk/>
            <pc:sldMk cId="2074439281" sldId="367"/>
            <ac:picMk id="3" creationId="{8AB66D20-A0F3-4F45-825B-1542AE23A8A2}"/>
          </ac:picMkLst>
        </pc:picChg>
      </pc:sldChg>
      <pc:sldChg chg="add">
        <pc:chgData name="Wilson, Quinn" userId="0a2228de-6e0f-4ac7-9ff3-123b2c4e972f" providerId="ADAL" clId="{B393A318-D4CB-4E1C-AEAE-76A41823E636}" dt="2018-10-15T02:54:27.902" v="3"/>
        <pc:sldMkLst>
          <pc:docMk/>
          <pc:sldMk cId="3139875253" sldId="368"/>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B090A9A-5B1D-4B99-AC5A-EF9ED5269981}" type="datetimeFigureOut">
              <a:rPr lang="en-US" smtClean="0"/>
              <a:t>10/14/2018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E1A19E9-0ACA-4CBC-B363-72C6793110E1}" type="slidenum">
              <a:rPr lang="en-US" smtClean="0"/>
              <a:t>‹#›</a:t>
            </a:fld>
            <a:endParaRPr lang="en-US"/>
          </a:p>
        </p:txBody>
      </p:sp>
    </p:spTree>
    <p:extLst>
      <p:ext uri="{BB962C8B-B14F-4D97-AF65-F5344CB8AC3E}">
        <p14:creationId xmlns:p14="http://schemas.microsoft.com/office/powerpoint/2010/main" val="24815119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EA4192-E96D-405A-BEA1-DA131F525FC5}" type="datetimeFigureOut">
              <a:rPr lang="en-US" smtClean="0"/>
              <a:t>10/14/2018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FF8C0C-9FB0-4B9A-8A61-B7006FBC14EC}" type="slidenum">
              <a:rPr lang="en-US" smtClean="0"/>
              <a:t>‹#›</a:t>
            </a:fld>
            <a:endParaRPr lang="en-US"/>
          </a:p>
        </p:txBody>
      </p:sp>
    </p:spTree>
    <p:extLst>
      <p:ext uri="{BB962C8B-B14F-4D97-AF65-F5344CB8AC3E}">
        <p14:creationId xmlns:p14="http://schemas.microsoft.com/office/powerpoint/2010/main" val="2946212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2FF8C0C-9FB0-4B9A-8A61-B7006FBC14EC}" type="slidenum">
              <a:rPr lang="en-US" smtClean="0"/>
              <a:t>2</a:t>
            </a:fld>
            <a:endParaRPr lang="en-US"/>
          </a:p>
        </p:txBody>
      </p:sp>
    </p:spTree>
    <p:extLst>
      <p:ext uri="{BB962C8B-B14F-4D97-AF65-F5344CB8AC3E}">
        <p14:creationId xmlns:p14="http://schemas.microsoft.com/office/powerpoint/2010/main" val="2521175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Oiler</a:t>
            </a:r>
          </a:p>
        </p:txBody>
      </p:sp>
      <p:sp>
        <p:nvSpPr>
          <p:cNvPr id="4" name="Slide Number Placeholder 3"/>
          <p:cNvSpPr>
            <a:spLocks noGrp="1"/>
          </p:cNvSpPr>
          <p:nvPr>
            <p:ph type="sldNum" sz="quarter" idx="10"/>
          </p:nvPr>
        </p:nvSpPr>
        <p:spPr/>
        <p:txBody>
          <a:bodyPr/>
          <a:lstStyle/>
          <a:p>
            <a:fld id="{32FF8C0C-9FB0-4B9A-8A61-B7006FBC14EC}" type="slidenum">
              <a:rPr lang="en-US" smtClean="0"/>
              <a:t>38</a:t>
            </a:fld>
            <a:endParaRPr lang="en-US"/>
          </a:p>
        </p:txBody>
      </p:sp>
    </p:spTree>
    <p:extLst>
      <p:ext uri="{BB962C8B-B14F-4D97-AF65-F5344CB8AC3E}">
        <p14:creationId xmlns:p14="http://schemas.microsoft.com/office/powerpoint/2010/main" val="2626741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Coderbyte</a:t>
            </a:r>
            <a:r>
              <a:rPr lang="en-US" dirty="0"/>
              <a:t> – not as nice an editor</a:t>
            </a:r>
          </a:p>
          <a:p>
            <a:r>
              <a:rPr lang="en-US" dirty="0" err="1"/>
              <a:t>Topcoder</a:t>
            </a:r>
            <a:r>
              <a:rPr lang="en-US" dirty="0"/>
              <a:t> and </a:t>
            </a:r>
            <a:r>
              <a:rPr lang="en-US" dirty="0" err="1"/>
              <a:t>Codefights</a:t>
            </a:r>
            <a:r>
              <a:rPr lang="en-US" dirty="0"/>
              <a:t> are more like recruiting tools</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47</a:t>
            </a:fld>
            <a:endParaRPr lang="en-US"/>
          </a:p>
        </p:txBody>
      </p:sp>
    </p:spTree>
    <p:extLst>
      <p:ext uri="{BB962C8B-B14F-4D97-AF65-F5344CB8AC3E}">
        <p14:creationId xmlns:p14="http://schemas.microsoft.com/office/powerpoint/2010/main" val="348444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7</a:t>
            </a:fld>
            <a:endParaRPr lang="en-US"/>
          </a:p>
        </p:txBody>
      </p:sp>
    </p:spTree>
    <p:extLst>
      <p:ext uri="{BB962C8B-B14F-4D97-AF65-F5344CB8AC3E}">
        <p14:creationId xmlns:p14="http://schemas.microsoft.com/office/powerpoint/2010/main" val="4032274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Simply - I wanted to share my experience with the Code Kata as a way to level up your skills</a:t>
            </a:r>
          </a:p>
          <a:p>
            <a:r>
              <a:rPr lang="en-US" dirty="0"/>
              <a:t>With Code Kata In the last three years I’ve been able to focus my learning and have learned 3 programming languages</a:t>
            </a:r>
          </a:p>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8</a:t>
            </a:fld>
            <a:endParaRPr lang="en-US"/>
          </a:p>
        </p:txBody>
      </p:sp>
    </p:spTree>
    <p:extLst>
      <p:ext uri="{BB962C8B-B14F-4D97-AF65-F5344CB8AC3E}">
        <p14:creationId xmlns:p14="http://schemas.microsoft.com/office/powerpoint/2010/main" val="1914034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“Teach Yourself XYZ in 24 hours”</a:t>
            </a:r>
          </a:p>
          <a:p>
            <a:r>
              <a:rPr lang="en-US" dirty="0"/>
              <a:t>Minimize the risk, maximize the reward?</a:t>
            </a:r>
          </a:p>
          <a:p>
            <a:r>
              <a:rPr lang="en-US" dirty="0"/>
              <a:t>Something about the value of education you’re getting </a:t>
            </a:r>
          </a:p>
        </p:txBody>
      </p:sp>
      <p:sp>
        <p:nvSpPr>
          <p:cNvPr id="4" name="Slide Number Placeholder 3"/>
          <p:cNvSpPr>
            <a:spLocks noGrp="1"/>
          </p:cNvSpPr>
          <p:nvPr>
            <p:ph type="sldNum" sz="quarter" idx="10"/>
          </p:nvPr>
        </p:nvSpPr>
        <p:spPr/>
        <p:txBody>
          <a:bodyPr/>
          <a:lstStyle/>
          <a:p>
            <a:fld id="{32FF8C0C-9FB0-4B9A-8A61-B7006FBC14EC}" type="slidenum">
              <a:rPr lang="en-US" smtClean="0"/>
              <a:t>9</a:t>
            </a:fld>
            <a:endParaRPr lang="en-US"/>
          </a:p>
        </p:txBody>
      </p:sp>
    </p:spTree>
    <p:extLst>
      <p:ext uri="{BB962C8B-B14F-4D97-AF65-F5344CB8AC3E}">
        <p14:creationId xmlns:p14="http://schemas.microsoft.com/office/powerpoint/2010/main" val="2390002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Outliers 90 minutes of practice a day for 20 years</a:t>
            </a:r>
          </a:p>
        </p:txBody>
      </p:sp>
      <p:sp>
        <p:nvSpPr>
          <p:cNvPr id="4" name="Slide Number Placeholder 3"/>
          <p:cNvSpPr>
            <a:spLocks noGrp="1"/>
          </p:cNvSpPr>
          <p:nvPr>
            <p:ph type="sldNum" sz="quarter" idx="10"/>
          </p:nvPr>
        </p:nvSpPr>
        <p:spPr/>
        <p:txBody>
          <a:bodyPr/>
          <a:lstStyle/>
          <a:p>
            <a:fld id="{32FF8C0C-9FB0-4B9A-8A61-B7006FBC14EC}" type="slidenum">
              <a:rPr lang="en-US" smtClean="0"/>
              <a:t>10</a:t>
            </a:fld>
            <a:endParaRPr lang="en-US"/>
          </a:p>
        </p:txBody>
      </p:sp>
    </p:spTree>
    <p:extLst>
      <p:ext uri="{BB962C8B-B14F-4D97-AF65-F5344CB8AC3E}">
        <p14:creationId xmlns:p14="http://schemas.microsoft.com/office/powerpoint/2010/main" val="34117044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Outliers 90 minutes of practice a day for 20 years</a:t>
            </a:r>
          </a:p>
        </p:txBody>
      </p:sp>
      <p:sp>
        <p:nvSpPr>
          <p:cNvPr id="4" name="Slide Number Placeholder 3"/>
          <p:cNvSpPr>
            <a:spLocks noGrp="1"/>
          </p:cNvSpPr>
          <p:nvPr>
            <p:ph type="sldNum" sz="quarter" idx="10"/>
          </p:nvPr>
        </p:nvSpPr>
        <p:spPr/>
        <p:txBody>
          <a:bodyPr/>
          <a:lstStyle/>
          <a:p>
            <a:fld id="{32FF8C0C-9FB0-4B9A-8A61-B7006FBC14EC}" type="slidenum">
              <a:rPr lang="en-US" smtClean="0"/>
              <a:t>11</a:t>
            </a:fld>
            <a:endParaRPr lang="en-US"/>
          </a:p>
        </p:txBody>
      </p:sp>
    </p:spTree>
    <p:extLst>
      <p:ext uri="{BB962C8B-B14F-4D97-AF65-F5344CB8AC3E}">
        <p14:creationId xmlns:p14="http://schemas.microsoft.com/office/powerpoint/2010/main" val="2952475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Outliers 90 minutes of practice a day for 20 years</a:t>
            </a:r>
          </a:p>
        </p:txBody>
      </p:sp>
      <p:sp>
        <p:nvSpPr>
          <p:cNvPr id="4" name="Slide Number Placeholder 3"/>
          <p:cNvSpPr>
            <a:spLocks noGrp="1"/>
          </p:cNvSpPr>
          <p:nvPr>
            <p:ph type="sldNum" sz="quarter" idx="10"/>
          </p:nvPr>
        </p:nvSpPr>
        <p:spPr/>
        <p:txBody>
          <a:bodyPr/>
          <a:lstStyle/>
          <a:p>
            <a:fld id="{32FF8C0C-9FB0-4B9A-8A61-B7006FBC14EC}" type="slidenum">
              <a:rPr lang="en-US" smtClean="0"/>
              <a:t>12</a:t>
            </a:fld>
            <a:endParaRPr lang="en-US"/>
          </a:p>
        </p:txBody>
      </p:sp>
    </p:spTree>
    <p:extLst>
      <p:ext uri="{BB962C8B-B14F-4D97-AF65-F5344CB8AC3E}">
        <p14:creationId xmlns:p14="http://schemas.microsoft.com/office/powerpoint/2010/main" val="1969782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2FF8C0C-9FB0-4B9A-8A61-B7006FBC14EC}"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072531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I need practice? I spend 8 hours a day coding in c#?</a:t>
            </a:r>
          </a:p>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18</a:t>
            </a:fld>
            <a:endParaRPr lang="en-US"/>
          </a:p>
        </p:txBody>
      </p:sp>
    </p:spTree>
    <p:extLst>
      <p:ext uri="{BB962C8B-B14F-4D97-AF65-F5344CB8AC3E}">
        <p14:creationId xmlns:p14="http://schemas.microsoft.com/office/powerpoint/2010/main" val="38546969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304597" y="4441432"/>
            <a:ext cx="4563553" cy="967624"/>
          </a:xfrm>
          <a:prstGeom prst="rect">
            <a:avLst/>
          </a:prstGeom>
        </p:spPr>
        <p:txBody>
          <a:bodyPr anchor="b">
            <a:noAutofit/>
          </a:bodyPr>
          <a:lstStyle>
            <a:lvl1pPr algn="l">
              <a:defRPr sz="3600" b="1" spc="-50" baseline="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a:t>
            </a:r>
          </a:p>
        </p:txBody>
      </p:sp>
      <p:sp>
        <p:nvSpPr>
          <p:cNvPr id="3" name="Subtitle 2"/>
          <p:cNvSpPr>
            <a:spLocks noGrp="1"/>
          </p:cNvSpPr>
          <p:nvPr>
            <p:ph type="subTitle" idx="1"/>
          </p:nvPr>
        </p:nvSpPr>
        <p:spPr>
          <a:xfrm>
            <a:off x="7304597" y="5384832"/>
            <a:ext cx="4563553" cy="413191"/>
          </a:xfrm>
          <a:prstGeom prst="rect">
            <a:avLst/>
          </a:prstGeom>
        </p:spPr>
        <p:txBody>
          <a:bodyPr>
            <a:noAutofit/>
          </a:bodyPr>
          <a:lstStyle>
            <a:lvl1pPr marL="0" indent="0" algn="l">
              <a:buNone/>
              <a:defRPr sz="2000" i="0" spc="-5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94371" y="3961184"/>
            <a:ext cx="5653527" cy="1678692"/>
          </a:xfrm>
          <a:prstGeom prst="rect">
            <a:avLst/>
          </a:prstGeom>
        </p:spPr>
      </p:pic>
    </p:spTree>
    <p:extLst>
      <p:ext uri="{BB962C8B-B14F-4D97-AF65-F5344CB8AC3E}">
        <p14:creationId xmlns:p14="http://schemas.microsoft.com/office/powerpoint/2010/main" val="31038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Text Split: 2 colum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EEE57E4-9E18-4491-8748-18C9ED9EDF86}" type="datetimeFigureOut">
              <a:rPr lang="en-US" smtClean="0"/>
              <a:t>10/14/2018</a:t>
            </a:fld>
            <a:endParaRPr lang="en-US"/>
          </a:p>
        </p:txBody>
      </p:sp>
      <p:sp>
        <p:nvSpPr>
          <p:cNvPr id="6" name="Footer Placeholder 5"/>
          <p:cNvSpPr>
            <a:spLocks noGrp="1"/>
          </p:cNvSpPr>
          <p:nvPr>
            <p:ph type="ftr" sz="quarter" idx="11"/>
          </p:nvPr>
        </p:nvSpPr>
        <p:spPr>
          <a:xfrm>
            <a:off x="5426033" y="6356350"/>
            <a:ext cx="4114800" cy="365125"/>
          </a:xfrm>
        </p:spPr>
        <p:txBody>
          <a:bodyPr/>
          <a:lstStyle/>
          <a:p>
            <a:endParaRPr lang="en-US"/>
          </a:p>
        </p:txBody>
      </p:sp>
      <p:sp>
        <p:nvSpPr>
          <p:cNvPr id="7" name="Slide Number Placeholder 6"/>
          <p:cNvSpPr>
            <a:spLocks noGrp="1"/>
          </p:cNvSpPr>
          <p:nvPr>
            <p:ph type="sldNum" sz="quarter" idx="12"/>
          </p:nvPr>
        </p:nvSpPr>
        <p:spPr/>
        <p:txBody>
          <a:bodyPr/>
          <a:lstStyle/>
          <a:p>
            <a:fld id="{BCA00117-8613-4583-B7C8-5919512F7D23}" type="slidenum">
              <a:rPr lang="en-US" smtClean="0"/>
              <a:t>‹#›</a:t>
            </a:fld>
            <a:endParaRPr lang="en-US"/>
          </a:p>
        </p:txBody>
      </p:sp>
      <p:sp>
        <p:nvSpPr>
          <p:cNvPr id="11" name="Text Placeholder 3"/>
          <p:cNvSpPr>
            <a:spLocks noGrp="1"/>
          </p:cNvSpPr>
          <p:nvPr>
            <p:ph type="body" sz="half" idx="14"/>
          </p:nvPr>
        </p:nvSpPr>
        <p:spPr>
          <a:xfrm>
            <a:off x="4524616" y="2551172"/>
            <a:ext cx="3271847" cy="3564956"/>
          </a:xfrm>
          <a:prstGeom prst="rect">
            <a:avLst/>
          </a:prstGeom>
        </p:spPr>
        <p:txBody>
          <a:bodyPr>
            <a:normAutofit/>
          </a:bodyPr>
          <a:lstStyle>
            <a:lvl1pPr marL="0" indent="0">
              <a:lnSpc>
                <a:spcPts val="2200"/>
              </a:lnSpc>
              <a:buNone/>
              <a:defRPr sz="1600" spc="-50" baseline="0">
                <a:latin typeface="Verdana" panose="020B0604030504040204" pitchFamily="34" charset="0"/>
                <a:ea typeface="Verdana" panose="020B0604030504040204" pitchFamily="34" charset="0"/>
                <a:cs typeface="Verdan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3" name="Text Placeholder 3"/>
          <p:cNvSpPr>
            <a:spLocks noGrp="1"/>
          </p:cNvSpPr>
          <p:nvPr>
            <p:ph type="body" sz="half" idx="15"/>
          </p:nvPr>
        </p:nvSpPr>
        <p:spPr>
          <a:xfrm>
            <a:off x="8081952" y="2551172"/>
            <a:ext cx="3271847" cy="3564956"/>
          </a:xfrm>
          <a:prstGeom prst="rect">
            <a:avLst/>
          </a:prstGeom>
        </p:spPr>
        <p:txBody>
          <a:bodyPr>
            <a:normAutofit/>
          </a:bodyPr>
          <a:lstStyle>
            <a:lvl1pPr marL="0" indent="0">
              <a:lnSpc>
                <a:spcPts val="2200"/>
              </a:lnSpc>
              <a:buNone/>
              <a:defRPr sz="1600" spc="-50" baseline="0">
                <a:latin typeface="Verdana" panose="020B0604030504040204" pitchFamily="34" charset="0"/>
                <a:ea typeface="Verdana" panose="020B0604030504040204" pitchFamily="34" charset="0"/>
                <a:cs typeface="Verdan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6" name="Title 1"/>
          <p:cNvSpPr>
            <a:spLocks noGrp="1"/>
          </p:cNvSpPr>
          <p:nvPr>
            <p:ph type="title"/>
          </p:nvPr>
        </p:nvSpPr>
        <p:spPr>
          <a:xfrm>
            <a:off x="4512376" y="1481197"/>
            <a:ext cx="3284088" cy="1069975"/>
          </a:xfrm>
          <a:prstGeom prst="rect">
            <a:avLst/>
          </a:prstGeom>
        </p:spPr>
        <p:txBody>
          <a:bodyPr anchor="ctr">
            <a:noAutofit/>
          </a:bodyPr>
          <a:lstStyle>
            <a:lvl1pPr>
              <a:defRPr sz="2800" b="1">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p>
        </p:txBody>
      </p:sp>
      <p:sp>
        <p:nvSpPr>
          <p:cNvPr id="23" name="Text Placeholder 22"/>
          <p:cNvSpPr>
            <a:spLocks noGrp="1"/>
          </p:cNvSpPr>
          <p:nvPr>
            <p:ph type="body" sz="quarter" idx="16" hasCustomPrompt="1"/>
          </p:nvPr>
        </p:nvSpPr>
        <p:spPr>
          <a:xfrm>
            <a:off x="8081952" y="1481197"/>
            <a:ext cx="3271847" cy="1069975"/>
          </a:xfrm>
        </p:spPr>
        <p:txBody>
          <a:bodyPr anchor="ctr">
            <a:noAutofit/>
          </a:bodyPr>
          <a:lstStyle>
            <a:lvl1pPr marL="0" indent="0">
              <a:buNone/>
              <a:defRPr sz="2800" b="1">
                <a:solidFill>
                  <a:srgbClr val="DE1E37"/>
                </a:solidFill>
              </a:defRPr>
            </a:lvl1pPr>
          </a:lstStyle>
          <a:p>
            <a:r>
              <a:rPr lang="en-US"/>
              <a:t>Click to edit Master title style</a:t>
            </a:r>
          </a:p>
        </p:txBody>
      </p:sp>
      <p:sp>
        <p:nvSpPr>
          <p:cNvPr id="4" name="Picture Placeholder 3"/>
          <p:cNvSpPr>
            <a:spLocks noGrp="1"/>
          </p:cNvSpPr>
          <p:nvPr>
            <p:ph type="pic" sz="quarter" idx="18"/>
          </p:nvPr>
        </p:nvSpPr>
        <p:spPr>
          <a:xfrm>
            <a:off x="2264" y="0"/>
            <a:ext cx="3397442" cy="6858000"/>
          </a:xfrm>
        </p:spPr>
        <p:txBody>
          <a:bodyPr/>
          <a:lstStyle/>
          <a:p>
            <a:endParaRPr lang="en-US"/>
          </a:p>
        </p:txBody>
      </p:sp>
    </p:spTree>
    <p:extLst>
      <p:ext uri="{BB962C8B-B14F-4D97-AF65-F5344CB8AC3E}">
        <p14:creationId xmlns:p14="http://schemas.microsoft.com/office/powerpoint/2010/main" val="2244478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with Text 2 column - bullet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EEE57E4-9E18-4491-8748-18C9ED9EDF86}" type="datetimeFigureOut">
              <a:rPr lang="en-US" smtClean="0"/>
              <a:t>10/14/2018</a:t>
            </a:fld>
            <a:endParaRPr lang="en-US"/>
          </a:p>
        </p:txBody>
      </p:sp>
      <p:sp>
        <p:nvSpPr>
          <p:cNvPr id="6" name="Footer Placeholder 5"/>
          <p:cNvSpPr>
            <a:spLocks noGrp="1"/>
          </p:cNvSpPr>
          <p:nvPr>
            <p:ph type="ftr" sz="quarter" idx="11"/>
          </p:nvPr>
        </p:nvSpPr>
        <p:spPr>
          <a:xfrm>
            <a:off x="5426033" y="6356350"/>
            <a:ext cx="4114800" cy="365125"/>
          </a:xfrm>
        </p:spPr>
        <p:txBody>
          <a:bodyPr/>
          <a:lstStyle/>
          <a:p>
            <a:endParaRPr lang="en-US"/>
          </a:p>
        </p:txBody>
      </p:sp>
      <p:sp>
        <p:nvSpPr>
          <p:cNvPr id="7" name="Slide Number Placeholder 6"/>
          <p:cNvSpPr>
            <a:spLocks noGrp="1"/>
          </p:cNvSpPr>
          <p:nvPr>
            <p:ph type="sldNum" sz="quarter" idx="12"/>
          </p:nvPr>
        </p:nvSpPr>
        <p:spPr/>
        <p:txBody>
          <a:bodyPr/>
          <a:lstStyle/>
          <a:p>
            <a:fld id="{BCA00117-8613-4583-B7C8-5919512F7D23}" type="slidenum">
              <a:rPr lang="en-US" smtClean="0"/>
              <a:t>‹#›</a:t>
            </a:fld>
            <a:endParaRPr lang="en-US"/>
          </a:p>
        </p:txBody>
      </p:sp>
      <p:sp>
        <p:nvSpPr>
          <p:cNvPr id="16" name="Title 1"/>
          <p:cNvSpPr>
            <a:spLocks noGrp="1"/>
          </p:cNvSpPr>
          <p:nvPr>
            <p:ph type="title"/>
          </p:nvPr>
        </p:nvSpPr>
        <p:spPr>
          <a:xfrm>
            <a:off x="4512376" y="1481197"/>
            <a:ext cx="3284088" cy="1069975"/>
          </a:xfrm>
          <a:prstGeom prst="rect">
            <a:avLst/>
          </a:prstGeom>
        </p:spPr>
        <p:txBody>
          <a:bodyPr anchor="ctr">
            <a:noAutofit/>
          </a:bodyPr>
          <a:lstStyle>
            <a:lvl1pPr>
              <a:defRPr sz="2800" b="1">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p>
        </p:txBody>
      </p:sp>
      <p:sp>
        <p:nvSpPr>
          <p:cNvPr id="23" name="Text Placeholder 22"/>
          <p:cNvSpPr>
            <a:spLocks noGrp="1"/>
          </p:cNvSpPr>
          <p:nvPr>
            <p:ph type="body" sz="quarter" idx="16" hasCustomPrompt="1"/>
          </p:nvPr>
        </p:nvSpPr>
        <p:spPr>
          <a:xfrm>
            <a:off x="8081952" y="1481197"/>
            <a:ext cx="3284088" cy="1069975"/>
          </a:xfrm>
        </p:spPr>
        <p:txBody>
          <a:bodyPr anchor="ctr">
            <a:noAutofit/>
          </a:bodyPr>
          <a:lstStyle>
            <a:lvl1pPr marL="0" indent="0">
              <a:buNone/>
              <a:defRPr sz="2800" b="1">
                <a:solidFill>
                  <a:srgbClr val="DE1E37"/>
                </a:solidFill>
              </a:defRPr>
            </a:lvl1pPr>
          </a:lstStyle>
          <a:p>
            <a:r>
              <a:rPr lang="en-US"/>
              <a:t>Click to edit Master title style</a:t>
            </a:r>
          </a:p>
        </p:txBody>
      </p:sp>
      <p:sp>
        <p:nvSpPr>
          <p:cNvPr id="10" name="Content Placeholder 9"/>
          <p:cNvSpPr>
            <a:spLocks noGrp="1"/>
          </p:cNvSpPr>
          <p:nvPr>
            <p:ph sz="quarter" idx="13"/>
          </p:nvPr>
        </p:nvSpPr>
        <p:spPr>
          <a:xfrm>
            <a:off x="4512376" y="2551172"/>
            <a:ext cx="3284088" cy="3605873"/>
          </a:xfrm>
        </p:spPr>
        <p:txBody>
          <a:bodyPr/>
          <a:lstStyle>
            <a:lvl1pPr marL="344488" indent="-344488">
              <a:defRPr sz="2000" baseline="0"/>
            </a:lvl1pPr>
            <a:lvl2pPr marL="801688" indent="-344488">
              <a:defRPr sz="1800"/>
            </a:lvl2pPr>
            <a:lvl3pPr marL="1198563" indent="-284163">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9"/>
          <p:cNvSpPr>
            <a:spLocks noGrp="1"/>
          </p:cNvSpPr>
          <p:nvPr>
            <p:ph sz="quarter" idx="17"/>
          </p:nvPr>
        </p:nvSpPr>
        <p:spPr>
          <a:xfrm>
            <a:off x="8081952" y="2551172"/>
            <a:ext cx="3284088" cy="3605873"/>
          </a:xfrm>
        </p:spPr>
        <p:txBody>
          <a:bodyPr/>
          <a:lstStyle>
            <a:lvl1pPr marL="344488" indent="-344488">
              <a:defRPr sz="2000" baseline="0"/>
            </a:lvl1pPr>
            <a:lvl2pPr marL="801688" indent="-344488">
              <a:defRPr sz="1800"/>
            </a:lvl2pPr>
            <a:lvl3pPr marL="1198563" indent="-284163">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Picture Placeholder 3"/>
          <p:cNvSpPr>
            <a:spLocks noGrp="1"/>
          </p:cNvSpPr>
          <p:nvPr>
            <p:ph type="pic" sz="quarter" idx="18"/>
          </p:nvPr>
        </p:nvSpPr>
        <p:spPr>
          <a:xfrm>
            <a:off x="2264" y="0"/>
            <a:ext cx="3397442" cy="6858000"/>
          </a:xfrm>
        </p:spPr>
        <p:txBody>
          <a:bodyPr/>
          <a:lstStyle/>
          <a:p>
            <a:endParaRPr lang="en-US"/>
          </a:p>
        </p:txBody>
      </p:sp>
    </p:spTree>
    <p:extLst>
      <p:ext uri="{BB962C8B-B14F-4D97-AF65-F5344CB8AC3E}">
        <p14:creationId xmlns:p14="http://schemas.microsoft.com/office/powerpoint/2010/main" val="2782241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ustom Layout with Header">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07832" y="617888"/>
            <a:ext cx="2622084" cy="187814"/>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2570" y="322689"/>
            <a:ext cx="1614445" cy="479374"/>
          </a:xfrm>
          <a:prstGeom prst="rect">
            <a:avLst/>
          </a:prstGeom>
        </p:spPr>
      </p:pic>
    </p:spTree>
    <p:extLst>
      <p:ext uri="{BB962C8B-B14F-4D97-AF65-F5344CB8AC3E}">
        <p14:creationId xmlns:p14="http://schemas.microsoft.com/office/powerpoint/2010/main" val="2273565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148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Large 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EE57E4-9E18-4491-8748-18C9ED9EDF86}" type="datetimeFigureOut">
              <a:rPr lang="en-US" smtClean="0"/>
              <a:t>10/14/2018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CA00117-8613-4583-B7C8-5919512F7D23}" type="slidenum">
              <a:rPr lang="en-US" smtClean="0"/>
              <a:t>‹#›</a:t>
            </a:fld>
            <a:endParaRPr lang="en-US"/>
          </a:p>
        </p:txBody>
      </p:sp>
      <p:sp>
        <p:nvSpPr>
          <p:cNvPr id="9" name="Text Placeholder 3"/>
          <p:cNvSpPr>
            <a:spLocks noGrp="1"/>
          </p:cNvSpPr>
          <p:nvPr>
            <p:ph type="body" sz="half" idx="2"/>
          </p:nvPr>
        </p:nvSpPr>
        <p:spPr>
          <a:xfrm>
            <a:off x="1832758" y="1761565"/>
            <a:ext cx="9521041" cy="3738282"/>
          </a:xfrm>
          <a:prstGeom prst="rect">
            <a:avLst/>
          </a:prstGeom>
        </p:spPr>
        <p:txBody>
          <a:bodyPr>
            <a:normAutofit/>
          </a:bodyPr>
          <a:lstStyle>
            <a:lvl1pPr marL="0" indent="0">
              <a:lnSpc>
                <a:spcPct val="120000"/>
              </a:lnSpc>
              <a:buNone/>
              <a:defRPr sz="3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17194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Picture &amp; caption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sp>
        <p:nvSpPr>
          <p:cNvPr id="9" name="Text Placeholder 2"/>
          <p:cNvSpPr>
            <a:spLocks noGrp="1"/>
          </p:cNvSpPr>
          <p:nvPr>
            <p:ph type="body" idx="1" hasCustomPrompt="1"/>
          </p:nvPr>
        </p:nvSpPr>
        <p:spPr>
          <a:xfrm>
            <a:off x="717178" y="5671670"/>
            <a:ext cx="10515600" cy="453813"/>
          </a:xfrm>
          <a:prstGeom prst="rect">
            <a:avLst/>
          </a:prstGeom>
        </p:spPr>
        <p:txBody>
          <a:bodyPr/>
          <a:lstStyle>
            <a:lvl1pPr marL="0" indent="0" algn="ctr">
              <a:buNone/>
              <a:defRPr sz="240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Picture caption</a:t>
            </a:r>
          </a:p>
        </p:txBody>
      </p:sp>
      <p:sp>
        <p:nvSpPr>
          <p:cNvPr id="10" name="Content Placeholder 2"/>
          <p:cNvSpPr>
            <a:spLocks noGrp="1"/>
          </p:cNvSpPr>
          <p:nvPr>
            <p:ph sz="quarter" idx="11" hasCustomPrompt="1"/>
          </p:nvPr>
        </p:nvSpPr>
        <p:spPr>
          <a:xfrm>
            <a:off x="3041650" y="1357313"/>
            <a:ext cx="5865813" cy="3879850"/>
          </a:xfrm>
        </p:spPr>
        <p:txBody>
          <a:bodyPr/>
          <a:lstStyle>
            <a:lvl1pPr marL="0" indent="0">
              <a:buFontTx/>
              <a:buNone/>
              <a:defRPr>
                <a:solidFill>
                  <a:schemeClr val="bg1"/>
                </a:solidFill>
              </a:defRPr>
            </a:lvl1pPr>
          </a:lstStyle>
          <a:p>
            <a:pPr lvl="0"/>
            <a:r>
              <a:rPr lang="en-US"/>
              <a:t>Click picture icon (bottom left) to add a picture</a:t>
            </a:r>
          </a:p>
        </p:txBody>
      </p:sp>
    </p:spTree>
    <p:extLst>
      <p:ext uri="{BB962C8B-B14F-4D97-AF65-F5344CB8AC3E}">
        <p14:creationId xmlns:p14="http://schemas.microsoft.com/office/powerpoint/2010/main" val="22806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Picture &amp; caption - grey">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07832" y="617888"/>
            <a:ext cx="2622084" cy="187814"/>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pic>
        <p:nvPicPr>
          <p:cNvPr id="9" name="Picture 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sp>
        <p:nvSpPr>
          <p:cNvPr id="10" name="Text Placeholder 2"/>
          <p:cNvSpPr>
            <a:spLocks noGrp="1"/>
          </p:cNvSpPr>
          <p:nvPr>
            <p:ph type="body" idx="1" hasCustomPrompt="1"/>
          </p:nvPr>
        </p:nvSpPr>
        <p:spPr>
          <a:xfrm>
            <a:off x="717178" y="5671670"/>
            <a:ext cx="10515600" cy="453813"/>
          </a:xfrm>
          <a:prstGeom prst="rect">
            <a:avLst/>
          </a:prstGeom>
        </p:spPr>
        <p:txBody>
          <a:bodyPr/>
          <a:lstStyle>
            <a:lvl1pPr marL="0" indent="0" algn="ctr">
              <a:buNone/>
              <a:defRPr sz="240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Picture caption</a:t>
            </a:r>
          </a:p>
        </p:txBody>
      </p:sp>
      <p:sp>
        <p:nvSpPr>
          <p:cNvPr id="11" name="Content Placeholder 2"/>
          <p:cNvSpPr>
            <a:spLocks noGrp="1"/>
          </p:cNvSpPr>
          <p:nvPr>
            <p:ph sz="quarter" idx="11" hasCustomPrompt="1"/>
          </p:nvPr>
        </p:nvSpPr>
        <p:spPr>
          <a:xfrm>
            <a:off x="3041650" y="1357313"/>
            <a:ext cx="5865813" cy="3879850"/>
          </a:xfrm>
        </p:spPr>
        <p:txBody>
          <a:bodyPr/>
          <a:lstStyle>
            <a:lvl1pPr marL="0" indent="0">
              <a:buFontTx/>
              <a:buNone/>
              <a:defRPr>
                <a:solidFill>
                  <a:schemeClr val="bg1"/>
                </a:solidFill>
              </a:defRPr>
            </a:lvl1pPr>
          </a:lstStyle>
          <a:p>
            <a:pPr lvl="0"/>
            <a:r>
              <a:rPr lang="en-US"/>
              <a:t>Click picture icon (bottom left) to add a picture</a:t>
            </a:r>
          </a:p>
        </p:txBody>
      </p:sp>
    </p:spTree>
    <p:extLst>
      <p:ext uri="{BB962C8B-B14F-4D97-AF65-F5344CB8AC3E}">
        <p14:creationId xmlns:p14="http://schemas.microsoft.com/office/powerpoint/2010/main" val="3233087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Picture &amp; caption - whit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07832" y="617888"/>
            <a:ext cx="2622084" cy="187814"/>
          </a:xfrm>
          <a:prstGeom prst="rect">
            <a:avLst/>
          </a:prstGeom>
        </p:spPr>
      </p:pic>
      <p:sp>
        <p:nvSpPr>
          <p:cNvPr id="8" name="Text Placeholder 2"/>
          <p:cNvSpPr>
            <a:spLocks noGrp="1"/>
          </p:cNvSpPr>
          <p:nvPr>
            <p:ph type="body" idx="1" hasCustomPrompt="1"/>
          </p:nvPr>
        </p:nvSpPr>
        <p:spPr>
          <a:xfrm>
            <a:off x="717178" y="5671670"/>
            <a:ext cx="10515600" cy="453813"/>
          </a:xfrm>
          <a:prstGeom prst="rect">
            <a:avLst/>
          </a:prstGeom>
        </p:spPr>
        <p:txBody>
          <a:bodyPr/>
          <a:lstStyle>
            <a:lvl1pPr marL="0" indent="0" algn="ctr">
              <a:buNone/>
              <a:defRPr sz="24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Picture caption</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2570" y="322689"/>
            <a:ext cx="1614445" cy="479374"/>
          </a:xfrm>
          <a:prstGeom prst="rect">
            <a:avLst/>
          </a:prstGeom>
        </p:spPr>
      </p:pic>
      <p:sp>
        <p:nvSpPr>
          <p:cNvPr id="3" name="Content Placeholder 2"/>
          <p:cNvSpPr>
            <a:spLocks noGrp="1"/>
          </p:cNvSpPr>
          <p:nvPr>
            <p:ph sz="quarter" idx="11" hasCustomPrompt="1"/>
          </p:nvPr>
        </p:nvSpPr>
        <p:spPr>
          <a:xfrm>
            <a:off x="3041650" y="1357313"/>
            <a:ext cx="5865813" cy="3879850"/>
          </a:xfrm>
        </p:spPr>
        <p:txBody>
          <a:bodyPr/>
          <a:lstStyle>
            <a:lvl1pPr marL="0" indent="0">
              <a:buFontTx/>
              <a:buNone/>
              <a:defRPr/>
            </a:lvl1pPr>
          </a:lstStyle>
          <a:p>
            <a:pPr lvl="0"/>
            <a:r>
              <a:rPr lang="en-US"/>
              <a:t>Click picture icon (bottom left) to add a picture</a:t>
            </a:r>
          </a:p>
        </p:txBody>
      </p:sp>
    </p:spTree>
    <p:extLst>
      <p:ext uri="{BB962C8B-B14F-4D97-AF65-F5344CB8AC3E}">
        <p14:creationId xmlns:p14="http://schemas.microsoft.com/office/powerpoint/2010/main" val="1792066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Graph on grey">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07832" y="617888"/>
            <a:ext cx="2622084" cy="187814"/>
          </a:xfrm>
          <a:prstGeom prst="rect">
            <a:avLst/>
          </a:prstGeom>
        </p:spPr>
      </p:pic>
      <p:sp>
        <p:nvSpPr>
          <p:cNvPr id="8" name="Text Placeholder 2"/>
          <p:cNvSpPr>
            <a:spLocks noGrp="1"/>
          </p:cNvSpPr>
          <p:nvPr>
            <p:ph type="body" idx="1"/>
          </p:nvPr>
        </p:nvSpPr>
        <p:spPr>
          <a:xfrm>
            <a:off x="8907832" y="2975274"/>
            <a:ext cx="2622083" cy="3406275"/>
          </a:xfrm>
          <a:prstGeom prst="rect">
            <a:avLst/>
          </a:prstGeom>
        </p:spPr>
        <p:txBody>
          <a:bodyPr>
            <a:normAutofit/>
          </a:bodyPr>
          <a:lstStyle>
            <a:lvl1pPr marL="0" indent="0" algn="l">
              <a:lnSpc>
                <a:spcPct val="120000"/>
              </a:lnSpc>
              <a:buNone/>
              <a:defRPr sz="1400" spc="-5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sp>
        <p:nvSpPr>
          <p:cNvPr id="3" name="Chart Placeholder 2"/>
          <p:cNvSpPr>
            <a:spLocks noGrp="1"/>
          </p:cNvSpPr>
          <p:nvPr>
            <p:ph type="chart" sz="quarter" idx="10"/>
          </p:nvPr>
        </p:nvSpPr>
        <p:spPr>
          <a:xfrm>
            <a:off x="1303371" y="1112427"/>
            <a:ext cx="7224611" cy="5365375"/>
          </a:xfrm>
        </p:spPr>
        <p:txBody>
          <a:bodyPr/>
          <a:lstStyle>
            <a:lvl1pPr>
              <a:defRPr>
                <a:solidFill>
                  <a:schemeClr val="bg1"/>
                </a:solidFill>
              </a:defRPr>
            </a:lvl1pPr>
          </a:lstStyle>
          <a:p>
            <a:endParaRPr lang="en-US"/>
          </a:p>
        </p:txBody>
      </p:sp>
      <p:pic>
        <p:nvPicPr>
          <p:cNvPr id="9" name="Picture 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spTree>
    <p:extLst>
      <p:ext uri="{BB962C8B-B14F-4D97-AF65-F5344CB8AC3E}">
        <p14:creationId xmlns:p14="http://schemas.microsoft.com/office/powerpoint/2010/main" val="574603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Graph on colou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07832" y="617888"/>
            <a:ext cx="2622084" cy="187814"/>
          </a:xfrm>
          <a:prstGeom prst="rect">
            <a:avLst/>
          </a:prstGeom>
        </p:spPr>
      </p:pic>
      <p:sp>
        <p:nvSpPr>
          <p:cNvPr id="8" name="Text Placeholder 2"/>
          <p:cNvSpPr>
            <a:spLocks noGrp="1"/>
          </p:cNvSpPr>
          <p:nvPr>
            <p:ph type="body" idx="1"/>
          </p:nvPr>
        </p:nvSpPr>
        <p:spPr>
          <a:xfrm>
            <a:off x="8907832" y="2975274"/>
            <a:ext cx="2622083" cy="3406275"/>
          </a:xfrm>
          <a:prstGeom prst="rect">
            <a:avLst/>
          </a:prstGeom>
        </p:spPr>
        <p:txBody>
          <a:bodyPr>
            <a:normAutofit/>
          </a:bodyPr>
          <a:lstStyle>
            <a:lvl1pPr marL="0" indent="0" algn="l">
              <a:lnSpc>
                <a:spcPct val="120000"/>
              </a:lnSpc>
              <a:buNone/>
              <a:defRPr sz="1400" spc="-5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pic>
        <p:nvPicPr>
          <p:cNvPr id="9" name="Picture 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sp>
        <p:nvSpPr>
          <p:cNvPr id="10" name="Chart Placeholder 2"/>
          <p:cNvSpPr>
            <a:spLocks noGrp="1"/>
          </p:cNvSpPr>
          <p:nvPr>
            <p:ph type="chart" sz="quarter" idx="10"/>
          </p:nvPr>
        </p:nvSpPr>
        <p:spPr>
          <a:xfrm>
            <a:off x="1303371" y="1112427"/>
            <a:ext cx="7224611" cy="5365375"/>
          </a:xfrm>
        </p:spPr>
        <p:txBody>
          <a:bodyPr/>
          <a:lstStyle>
            <a:lvl1pPr>
              <a:defRPr>
                <a:solidFill>
                  <a:schemeClr val="bg1"/>
                </a:solidFill>
              </a:defRPr>
            </a:lvl1pPr>
          </a:lstStyle>
          <a:p>
            <a:endParaRPr lang="en-US"/>
          </a:p>
        </p:txBody>
      </p:sp>
    </p:spTree>
    <p:extLst>
      <p:ext uri="{BB962C8B-B14F-4D97-AF65-F5344CB8AC3E}">
        <p14:creationId xmlns:p14="http://schemas.microsoft.com/office/powerpoint/2010/main" val="1264707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ontent Placeholder 5"/>
          <p:cNvSpPr>
            <a:spLocks noGrp="1"/>
          </p:cNvSpPr>
          <p:nvPr>
            <p:ph sz="quarter" idx="12" hasCustomPrompt="1"/>
          </p:nvPr>
        </p:nvSpPr>
        <p:spPr>
          <a:xfrm>
            <a:off x="5028122" y="5449706"/>
            <a:ext cx="3359150" cy="1289024"/>
          </a:xfrm>
        </p:spPr>
        <p:txBody>
          <a:bodyPr anchor="ctr">
            <a:normAutofit/>
          </a:bodyPr>
          <a:lstStyle>
            <a:lvl1pPr marL="0" indent="0" algn="ctr">
              <a:buFontTx/>
              <a:buNone/>
              <a:defRPr sz="2000" baseline="0"/>
            </a:lvl1pPr>
          </a:lstStyle>
          <a:p>
            <a:pPr lvl="0"/>
            <a:r>
              <a:rPr lang="en-US"/>
              <a:t>Click picture icon (bottom left) to add client logo</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sp>
        <p:nvSpPr>
          <p:cNvPr id="12" name="Title 1"/>
          <p:cNvSpPr>
            <a:spLocks noGrp="1"/>
          </p:cNvSpPr>
          <p:nvPr>
            <p:ph type="ctrTitle"/>
          </p:nvPr>
        </p:nvSpPr>
        <p:spPr>
          <a:xfrm>
            <a:off x="5028122" y="2322578"/>
            <a:ext cx="5239828" cy="967624"/>
          </a:xfrm>
          <a:prstGeom prst="rect">
            <a:avLst/>
          </a:prstGeom>
        </p:spPr>
        <p:txBody>
          <a:bodyPr anchor="b">
            <a:noAutofit/>
          </a:bodyPr>
          <a:lstStyle>
            <a:lvl1pPr algn="l">
              <a:defRPr sz="3600" b="1" spc="-50" baseline="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a:t>
            </a:r>
          </a:p>
        </p:txBody>
      </p:sp>
      <p:sp>
        <p:nvSpPr>
          <p:cNvPr id="13" name="Subtitle 2"/>
          <p:cNvSpPr>
            <a:spLocks noGrp="1"/>
          </p:cNvSpPr>
          <p:nvPr>
            <p:ph type="subTitle" idx="1"/>
          </p:nvPr>
        </p:nvSpPr>
        <p:spPr>
          <a:xfrm>
            <a:off x="5028122" y="3265978"/>
            <a:ext cx="5239828" cy="413191"/>
          </a:xfrm>
          <a:prstGeom prst="rect">
            <a:avLst/>
          </a:prstGeom>
        </p:spPr>
        <p:txBody>
          <a:bodyPr>
            <a:noAutofit/>
          </a:bodyPr>
          <a:lstStyle>
            <a:lvl1pPr marL="0" indent="0" algn="l">
              <a:buNone/>
              <a:defRPr sz="2400" i="0" spc="-5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94372" y="1909594"/>
            <a:ext cx="3729000" cy="1107246"/>
          </a:xfrm>
          <a:prstGeom prst="rect">
            <a:avLst/>
          </a:prstGeom>
        </p:spPr>
      </p:pic>
    </p:spTree>
    <p:extLst>
      <p:ext uri="{BB962C8B-B14F-4D97-AF65-F5344CB8AC3E}">
        <p14:creationId xmlns:p14="http://schemas.microsoft.com/office/powerpoint/2010/main" val="423270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Graph on whit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907832" y="617888"/>
            <a:ext cx="2622084" cy="187814"/>
          </a:xfrm>
          <a:prstGeom prst="rect">
            <a:avLst/>
          </a:prstGeom>
        </p:spPr>
      </p:pic>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2570" y="322689"/>
            <a:ext cx="1614445" cy="479374"/>
          </a:xfrm>
          <a:prstGeom prst="rect">
            <a:avLst/>
          </a:prstGeom>
        </p:spPr>
      </p:pic>
      <p:sp>
        <p:nvSpPr>
          <p:cNvPr id="9" name="Text Placeholder 2"/>
          <p:cNvSpPr>
            <a:spLocks noGrp="1"/>
          </p:cNvSpPr>
          <p:nvPr>
            <p:ph type="body" idx="1"/>
          </p:nvPr>
        </p:nvSpPr>
        <p:spPr>
          <a:xfrm>
            <a:off x="8907832" y="2975274"/>
            <a:ext cx="2622083" cy="3406275"/>
          </a:xfrm>
          <a:prstGeom prst="rect">
            <a:avLst/>
          </a:prstGeom>
        </p:spPr>
        <p:txBody>
          <a:bodyPr>
            <a:normAutofit/>
          </a:bodyPr>
          <a:lstStyle>
            <a:lvl1pPr marL="0" marR="0" indent="0" algn="l" defTabSz="914400" rtl="0" eaLnBrk="1" fontAlgn="auto" latinLnBrk="0" hangingPunct="1">
              <a:lnSpc>
                <a:spcPct val="120000"/>
              </a:lnSpc>
              <a:spcBef>
                <a:spcPts val="1000"/>
              </a:spcBef>
              <a:spcAft>
                <a:spcPts val="0"/>
              </a:spcAft>
              <a:buClr>
                <a:srgbClr val="DC3220"/>
              </a:buClr>
              <a:buSzPct val="80000"/>
              <a:buFontTx/>
              <a:buNone/>
              <a:tabLst/>
              <a:defRPr sz="1400" spc="-50" baseline="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
                <a:srgbClr val="DC3220"/>
              </a:buClr>
              <a:buSzPct val="80000"/>
              <a:buFontTx/>
              <a:buNone/>
              <a:tabLst/>
              <a:defRPr/>
            </a:pPr>
            <a:r>
              <a:rPr lang="en-US"/>
              <a:t>Edit Master text styles</a:t>
            </a:r>
          </a:p>
        </p:txBody>
      </p:sp>
      <p:sp>
        <p:nvSpPr>
          <p:cNvPr id="10" name="Chart Placeholder 2"/>
          <p:cNvSpPr>
            <a:spLocks noGrp="1"/>
          </p:cNvSpPr>
          <p:nvPr>
            <p:ph type="chart" sz="quarter" idx="10" hasCustomPrompt="1"/>
          </p:nvPr>
        </p:nvSpPr>
        <p:spPr>
          <a:xfrm>
            <a:off x="1303371" y="1112427"/>
            <a:ext cx="7224611" cy="5365375"/>
          </a:xfrm>
        </p:spPr>
        <p:txBody>
          <a:bodyPr/>
          <a:lstStyle>
            <a:lvl1pPr>
              <a:defRPr>
                <a:solidFill>
                  <a:schemeClr val="bg2">
                    <a:lumMod val="50000"/>
                  </a:schemeClr>
                </a:solidFill>
              </a:defRPr>
            </a:lvl1pPr>
          </a:lstStyle>
          <a:p>
            <a:r>
              <a:rPr lang="en-US"/>
              <a:t>Chart</a:t>
            </a:r>
          </a:p>
        </p:txBody>
      </p:sp>
    </p:spTree>
    <p:extLst>
      <p:ext uri="{BB962C8B-B14F-4D97-AF65-F5344CB8AC3E}">
        <p14:creationId xmlns:p14="http://schemas.microsoft.com/office/powerpoint/2010/main" val="315871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ey Series: Horiz Split layout - bullets">
    <p:spTree>
      <p:nvGrpSpPr>
        <p:cNvPr id="1" name=""/>
        <p:cNvGrpSpPr/>
        <p:nvPr/>
      </p:nvGrpSpPr>
      <p:grpSpPr>
        <a:xfrm>
          <a:off x="0" y="0"/>
          <a:ext cx="0" cy="0"/>
          <a:chOff x="0" y="0"/>
          <a:chExt cx="0" cy="0"/>
        </a:xfrm>
      </p:grpSpPr>
      <p:pic>
        <p:nvPicPr>
          <p:cNvPr id="25" name="Picture 24"/>
          <p:cNvPicPr>
            <a:picLocks noChangeAspect="1"/>
          </p:cNvPicPr>
          <p:nvPr userDrawn="1"/>
        </p:nvPicPr>
        <p:blipFill rotWithShape="1">
          <a:blip r:embed="rId2">
            <a:extLst>
              <a:ext uri="{28A0092B-C50C-407E-A947-70E740481C1C}">
                <a14:useLocalDpi xmlns:a14="http://schemas.microsoft.com/office/drawing/2010/main" val="0"/>
              </a:ext>
            </a:extLst>
          </a:blip>
          <a:srcRect l="2187" t="6249" r="3554" b="5792"/>
          <a:stretch/>
        </p:blipFill>
        <p:spPr>
          <a:xfrm>
            <a:off x="0" y="3446956"/>
            <a:ext cx="12192000" cy="3411044"/>
          </a:xfrm>
          <a:prstGeom prst="rect">
            <a:avLst/>
          </a:prstGeom>
        </p:spPr>
      </p:pic>
      <p:sp>
        <p:nvSpPr>
          <p:cNvPr id="37" name="Date Placeholder 2"/>
          <p:cNvSpPr>
            <a:spLocks noGrp="1"/>
          </p:cNvSpPr>
          <p:nvPr>
            <p:ph type="dt" sz="half" idx="10"/>
          </p:nvPr>
        </p:nvSpPr>
        <p:spPr>
          <a:xfrm>
            <a:off x="8610600" y="6356350"/>
            <a:ext cx="2743200" cy="365125"/>
          </a:xfrm>
        </p:spPr>
        <p:txBody>
          <a:bodyPr/>
          <a:lstStyle/>
          <a:p>
            <a:fld id="{AEEE57E4-9E18-4491-8748-18C9ED9EDF86}" type="datetimeFigureOut">
              <a:rPr lang="en-US" smtClean="0"/>
              <a:pPr/>
              <a:t>10/14/2018</a:t>
            </a:fld>
            <a:endParaRPr lang="en-US"/>
          </a:p>
        </p:txBody>
      </p:sp>
      <p:sp>
        <p:nvSpPr>
          <p:cNvPr id="38" name="Footer Placeholder 3"/>
          <p:cNvSpPr>
            <a:spLocks noGrp="1"/>
          </p:cNvSpPr>
          <p:nvPr>
            <p:ph type="ftr" sz="quarter" idx="11"/>
          </p:nvPr>
        </p:nvSpPr>
        <p:spPr>
          <a:xfrm>
            <a:off x="838200" y="6356350"/>
            <a:ext cx="4114800" cy="365125"/>
          </a:xfrm>
        </p:spPr>
        <p:txBody>
          <a:bodyPr/>
          <a:lstStyle/>
          <a:p>
            <a:endParaRPr lang="en-US"/>
          </a:p>
        </p:txBody>
      </p:sp>
      <p:sp>
        <p:nvSpPr>
          <p:cNvPr id="39" name="Slide Number Placeholder 4"/>
          <p:cNvSpPr>
            <a:spLocks noGrp="1"/>
          </p:cNvSpPr>
          <p:nvPr>
            <p:ph type="sldNum" sz="quarter" idx="12"/>
          </p:nvPr>
        </p:nvSpPr>
        <p:spPr>
          <a:xfrm>
            <a:off x="10719706" y="6356349"/>
            <a:ext cx="634093" cy="365125"/>
          </a:xfrm>
        </p:spPr>
        <p:txBody>
          <a:bodyPr/>
          <a:lstStyle/>
          <a:p>
            <a:fld id="{BCA00117-8613-4583-B7C8-5919512F7D23}" type="slidenum">
              <a:rPr lang="en-US" smtClean="0"/>
              <a:t>‹#›</a:t>
            </a:fld>
            <a:endParaRPr lang="en-US"/>
          </a:p>
        </p:txBody>
      </p:sp>
      <p:sp>
        <p:nvSpPr>
          <p:cNvPr id="40" name="Text Placeholder 14"/>
          <p:cNvSpPr>
            <a:spLocks noGrp="1"/>
          </p:cNvSpPr>
          <p:nvPr>
            <p:ph type="body" sz="quarter" idx="16"/>
          </p:nvPr>
        </p:nvSpPr>
        <p:spPr>
          <a:xfrm>
            <a:off x="1945810" y="3930936"/>
            <a:ext cx="2620479" cy="327596"/>
          </a:xfrm>
          <a:prstGeom prst="rect">
            <a:avLst/>
          </a:prstGeom>
        </p:spPr>
        <p:txBody>
          <a:bodyPr/>
          <a:lstStyle>
            <a:lvl1pPr marL="0" indent="0" algn="ctr">
              <a:buNone/>
              <a:defRPr sz="2000" spc="-50" baseline="0">
                <a:solidFill>
                  <a:schemeClr val="bg1"/>
                </a:solidFill>
                <a:latin typeface="+mj-lt"/>
              </a:defRPr>
            </a:lvl1pPr>
            <a:lvl4pPr marL="1371600" indent="0">
              <a:buNone/>
              <a:defRPr/>
            </a:lvl4pPr>
          </a:lstStyle>
          <a:p>
            <a:pPr lvl="0"/>
            <a:r>
              <a:rPr lang="en-US"/>
              <a:t>Edit Master</a:t>
            </a:r>
          </a:p>
        </p:txBody>
      </p:sp>
      <p:sp>
        <p:nvSpPr>
          <p:cNvPr id="42" name="Text Placeholder 14"/>
          <p:cNvSpPr>
            <a:spLocks noGrp="1"/>
          </p:cNvSpPr>
          <p:nvPr>
            <p:ph type="body" sz="quarter" idx="18"/>
          </p:nvPr>
        </p:nvSpPr>
        <p:spPr>
          <a:xfrm>
            <a:off x="4847249" y="3930936"/>
            <a:ext cx="2617767" cy="327596"/>
          </a:xfrm>
          <a:prstGeom prst="rect">
            <a:avLst/>
          </a:prstGeom>
        </p:spPr>
        <p:txBody>
          <a:bodyPr/>
          <a:lstStyle>
            <a:lvl1pPr marL="0" indent="0" algn="ctr">
              <a:buNone/>
              <a:defRPr sz="2000" spc="-50" baseline="0">
                <a:solidFill>
                  <a:schemeClr val="bg1"/>
                </a:solidFill>
                <a:latin typeface="+mj-lt"/>
              </a:defRPr>
            </a:lvl1pPr>
            <a:lvl4pPr marL="1371600" indent="0">
              <a:buNone/>
              <a:defRPr/>
            </a:lvl4pPr>
          </a:lstStyle>
          <a:p>
            <a:pPr lvl="0"/>
            <a:r>
              <a:rPr lang="en-US"/>
              <a:t>Edit Master</a:t>
            </a:r>
          </a:p>
        </p:txBody>
      </p:sp>
      <p:sp>
        <p:nvSpPr>
          <p:cNvPr id="44" name="Text Placeholder 14"/>
          <p:cNvSpPr>
            <a:spLocks noGrp="1"/>
          </p:cNvSpPr>
          <p:nvPr>
            <p:ph type="body" sz="quarter" idx="20"/>
          </p:nvPr>
        </p:nvSpPr>
        <p:spPr>
          <a:xfrm>
            <a:off x="7748401" y="3930936"/>
            <a:ext cx="2603500" cy="327596"/>
          </a:xfrm>
          <a:prstGeom prst="rect">
            <a:avLst/>
          </a:prstGeom>
        </p:spPr>
        <p:txBody>
          <a:bodyPr/>
          <a:lstStyle>
            <a:lvl1pPr marL="0" indent="0" algn="ctr">
              <a:buNone/>
              <a:defRPr sz="2000" spc="-50" baseline="0">
                <a:solidFill>
                  <a:schemeClr val="bg1"/>
                </a:solidFill>
                <a:latin typeface="+mj-lt"/>
              </a:defRPr>
            </a:lvl1pPr>
            <a:lvl4pPr marL="1371600" indent="0">
              <a:buNone/>
              <a:defRPr/>
            </a:lvl4pPr>
          </a:lstStyle>
          <a:p>
            <a:pPr lvl="0"/>
            <a:r>
              <a:rPr lang="en-US"/>
              <a:t>Edit Master</a:t>
            </a:r>
          </a:p>
        </p:txBody>
      </p:sp>
      <p:sp>
        <p:nvSpPr>
          <p:cNvPr id="46" name="Text Placeholder 9"/>
          <p:cNvSpPr>
            <a:spLocks noGrp="1"/>
          </p:cNvSpPr>
          <p:nvPr>
            <p:ph type="body" sz="quarter" idx="23"/>
          </p:nvPr>
        </p:nvSpPr>
        <p:spPr>
          <a:xfrm>
            <a:off x="1832758" y="2183753"/>
            <a:ext cx="9521041" cy="1126677"/>
          </a:xfrm>
        </p:spPr>
        <p:txBody>
          <a:bodyPr>
            <a:normAutofit/>
          </a:bodyPr>
          <a:lstStyle>
            <a:lvl1pPr marL="0" indent="0" algn="l">
              <a:buNone/>
              <a:defRPr sz="2400"/>
            </a:lvl1pPr>
          </a:lstStyle>
          <a:p>
            <a:pPr lvl="0"/>
            <a:r>
              <a:rPr lang="en-US"/>
              <a:t>Edit Master text styles</a:t>
            </a:r>
          </a:p>
        </p:txBody>
      </p:sp>
      <p:sp>
        <p:nvSpPr>
          <p:cNvPr id="47" name="Title 1"/>
          <p:cNvSpPr>
            <a:spLocks noGrp="1"/>
          </p:cNvSpPr>
          <p:nvPr>
            <p:ph type="title"/>
          </p:nvPr>
        </p:nvSpPr>
        <p:spPr>
          <a:xfrm>
            <a:off x="1832759" y="1649506"/>
            <a:ext cx="9521041" cy="534248"/>
          </a:xfrm>
          <a:prstGeom prst="rect">
            <a:avLst/>
          </a:prstGeom>
        </p:spPr>
        <p:txBody>
          <a:bodyPr/>
          <a:lstStyle>
            <a:lvl1pPr>
              <a:defRPr b="1" baseline="0">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p>
        </p:txBody>
      </p:sp>
      <p:cxnSp>
        <p:nvCxnSpPr>
          <p:cNvPr id="48" name="Straight Connector 47"/>
          <p:cNvCxnSpPr/>
          <p:nvPr userDrawn="1"/>
        </p:nvCxnSpPr>
        <p:spPr>
          <a:xfrm flipH="1" flipV="1">
            <a:off x="7594600" y="3889829"/>
            <a:ext cx="14515" cy="21009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flipH="1" flipV="1">
            <a:off x="4695874" y="3889829"/>
            <a:ext cx="14515" cy="21009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Content Placeholder 9"/>
          <p:cNvSpPr>
            <a:spLocks noGrp="1"/>
          </p:cNvSpPr>
          <p:nvPr>
            <p:ph sz="quarter" idx="13"/>
          </p:nvPr>
        </p:nvSpPr>
        <p:spPr>
          <a:xfrm>
            <a:off x="1945810" y="4283178"/>
            <a:ext cx="2610778" cy="1674803"/>
          </a:xfrm>
        </p:spPr>
        <p:txBody>
          <a:bodyPr>
            <a:noAutofit/>
          </a:bodyPr>
          <a:lstStyle>
            <a:lvl1pPr marL="344488" indent="-344488">
              <a:defRPr sz="1600" spc="-50" baseline="0">
                <a:solidFill>
                  <a:schemeClr val="bg1"/>
                </a:solidFill>
              </a:defRPr>
            </a:lvl1pPr>
            <a:lvl2pPr marL="801688" indent="-344488">
              <a:defRPr sz="1400" spc="-50" baseline="0">
                <a:solidFill>
                  <a:schemeClr val="bg1"/>
                </a:solidFill>
              </a:defRPr>
            </a:lvl2pPr>
            <a:lvl3pPr marL="1198563" indent="-284163">
              <a:defRPr sz="1200" spc="-50" baseline="0">
                <a:solidFill>
                  <a:schemeClr val="bg1"/>
                </a:solidFill>
              </a:defRPr>
            </a:lvl3pPr>
            <a:lvl4pPr>
              <a:defRPr sz="1100" spc="-50" baseline="0">
                <a:solidFill>
                  <a:schemeClr val="bg1"/>
                </a:solidFill>
              </a:defRPr>
            </a:lvl4pPr>
            <a:lvl5pPr>
              <a:defRPr sz="1100" spc="-5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1" name="Content Placeholder 9"/>
          <p:cNvSpPr>
            <a:spLocks noGrp="1"/>
          </p:cNvSpPr>
          <p:nvPr>
            <p:ph sz="quarter" idx="24"/>
          </p:nvPr>
        </p:nvSpPr>
        <p:spPr>
          <a:xfrm>
            <a:off x="4854239" y="4283178"/>
            <a:ext cx="2610778" cy="1674803"/>
          </a:xfrm>
        </p:spPr>
        <p:txBody>
          <a:bodyPr>
            <a:noAutofit/>
          </a:bodyPr>
          <a:lstStyle>
            <a:lvl1pPr marL="344488" indent="-344488">
              <a:defRPr sz="1600" spc="-50" baseline="0">
                <a:solidFill>
                  <a:schemeClr val="bg1"/>
                </a:solidFill>
              </a:defRPr>
            </a:lvl1pPr>
            <a:lvl2pPr marL="801688" indent="-344488">
              <a:defRPr sz="1400" spc="-50" baseline="0">
                <a:solidFill>
                  <a:schemeClr val="bg1"/>
                </a:solidFill>
              </a:defRPr>
            </a:lvl2pPr>
            <a:lvl3pPr marL="1198563" indent="-284163">
              <a:defRPr sz="1200" spc="-50" baseline="0">
                <a:solidFill>
                  <a:schemeClr val="bg1"/>
                </a:solidFill>
              </a:defRPr>
            </a:lvl3pPr>
            <a:lvl4pPr>
              <a:defRPr sz="1100" spc="-50" baseline="0">
                <a:solidFill>
                  <a:schemeClr val="bg1"/>
                </a:solidFill>
              </a:defRPr>
            </a:lvl4pPr>
            <a:lvl5pPr>
              <a:defRPr sz="1100" spc="-5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2" name="Content Placeholder 9"/>
          <p:cNvSpPr>
            <a:spLocks noGrp="1"/>
          </p:cNvSpPr>
          <p:nvPr>
            <p:ph sz="quarter" idx="25"/>
          </p:nvPr>
        </p:nvSpPr>
        <p:spPr>
          <a:xfrm>
            <a:off x="7749630" y="4283178"/>
            <a:ext cx="2610778" cy="1674803"/>
          </a:xfrm>
        </p:spPr>
        <p:txBody>
          <a:bodyPr>
            <a:noAutofit/>
          </a:bodyPr>
          <a:lstStyle>
            <a:lvl1pPr marL="344488" indent="-344488">
              <a:defRPr sz="1600" spc="-50" baseline="0">
                <a:solidFill>
                  <a:schemeClr val="bg1"/>
                </a:solidFill>
              </a:defRPr>
            </a:lvl1pPr>
            <a:lvl2pPr marL="801688" indent="-344488">
              <a:defRPr sz="1400" spc="-50" baseline="0">
                <a:solidFill>
                  <a:schemeClr val="bg1"/>
                </a:solidFill>
              </a:defRPr>
            </a:lvl2pPr>
            <a:lvl3pPr marL="1198563" indent="-284163">
              <a:defRPr sz="1200" spc="-50" baseline="0">
                <a:solidFill>
                  <a:schemeClr val="bg1"/>
                </a:solidFill>
              </a:defRPr>
            </a:lvl3pPr>
            <a:lvl4pPr>
              <a:defRPr sz="1100" spc="-50" baseline="0">
                <a:solidFill>
                  <a:schemeClr val="bg1"/>
                </a:solidFill>
              </a:defRPr>
            </a:lvl4pPr>
            <a:lvl5pPr>
              <a:defRPr sz="1100" spc="-5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97580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Grey Series:  Horiz Split layout">
    <p:spTree>
      <p:nvGrpSpPr>
        <p:cNvPr id="1" name=""/>
        <p:cNvGrpSpPr/>
        <p:nvPr/>
      </p:nvGrpSpPr>
      <p:grpSpPr>
        <a:xfrm>
          <a:off x="0" y="0"/>
          <a:ext cx="0" cy="0"/>
          <a:chOff x="0" y="0"/>
          <a:chExt cx="0" cy="0"/>
        </a:xfrm>
      </p:grpSpPr>
      <p:pic>
        <p:nvPicPr>
          <p:cNvPr id="25" name="Picture 24"/>
          <p:cNvPicPr>
            <a:picLocks noChangeAspect="1"/>
          </p:cNvPicPr>
          <p:nvPr userDrawn="1"/>
        </p:nvPicPr>
        <p:blipFill rotWithShape="1">
          <a:blip r:embed="rId2">
            <a:extLst>
              <a:ext uri="{28A0092B-C50C-407E-A947-70E740481C1C}">
                <a14:useLocalDpi xmlns:a14="http://schemas.microsoft.com/office/drawing/2010/main" val="0"/>
              </a:ext>
            </a:extLst>
          </a:blip>
          <a:srcRect l="2187" t="6249" r="3554" b="5792"/>
          <a:stretch/>
        </p:blipFill>
        <p:spPr>
          <a:xfrm>
            <a:off x="0" y="3446956"/>
            <a:ext cx="12192000" cy="3411044"/>
          </a:xfrm>
          <a:prstGeom prst="rect">
            <a:avLst/>
          </a:prstGeom>
        </p:spPr>
      </p:pic>
      <p:sp>
        <p:nvSpPr>
          <p:cNvPr id="16" name="Date Placeholder 2"/>
          <p:cNvSpPr>
            <a:spLocks noGrp="1"/>
          </p:cNvSpPr>
          <p:nvPr>
            <p:ph type="dt" sz="half" idx="10"/>
          </p:nvPr>
        </p:nvSpPr>
        <p:spPr>
          <a:xfrm>
            <a:off x="8610600" y="6356350"/>
            <a:ext cx="2743200" cy="365125"/>
          </a:xfrm>
        </p:spPr>
        <p:txBody>
          <a:bodyPr/>
          <a:lstStyle/>
          <a:p>
            <a:fld id="{AEEE57E4-9E18-4491-8748-18C9ED9EDF86}" type="datetimeFigureOut">
              <a:rPr lang="en-US" smtClean="0"/>
              <a:pPr/>
              <a:t>10/14/2018</a:t>
            </a:fld>
            <a:endParaRPr lang="en-US"/>
          </a:p>
        </p:txBody>
      </p:sp>
      <p:sp>
        <p:nvSpPr>
          <p:cNvPr id="17" name="Footer Placeholder 3"/>
          <p:cNvSpPr>
            <a:spLocks noGrp="1"/>
          </p:cNvSpPr>
          <p:nvPr>
            <p:ph type="ftr" sz="quarter" idx="11"/>
          </p:nvPr>
        </p:nvSpPr>
        <p:spPr>
          <a:xfrm>
            <a:off x="838200" y="6356350"/>
            <a:ext cx="4114800" cy="365125"/>
          </a:xfrm>
        </p:spPr>
        <p:txBody>
          <a:bodyPr/>
          <a:lstStyle/>
          <a:p>
            <a:endParaRPr lang="en-US"/>
          </a:p>
        </p:txBody>
      </p:sp>
      <p:sp>
        <p:nvSpPr>
          <p:cNvPr id="18" name="Slide Number Placeholder 4"/>
          <p:cNvSpPr>
            <a:spLocks noGrp="1"/>
          </p:cNvSpPr>
          <p:nvPr>
            <p:ph type="sldNum" sz="quarter" idx="12"/>
          </p:nvPr>
        </p:nvSpPr>
        <p:spPr>
          <a:xfrm>
            <a:off x="10719706" y="6356349"/>
            <a:ext cx="634093" cy="365125"/>
          </a:xfrm>
        </p:spPr>
        <p:txBody>
          <a:bodyPr/>
          <a:lstStyle/>
          <a:p>
            <a:fld id="{BCA00117-8613-4583-B7C8-5919512F7D23}" type="slidenum">
              <a:rPr lang="en-US" smtClean="0"/>
              <a:t>‹#›</a:t>
            </a:fld>
            <a:endParaRPr lang="en-US"/>
          </a:p>
        </p:txBody>
      </p:sp>
      <p:sp>
        <p:nvSpPr>
          <p:cNvPr id="19" name="Text Placeholder 14"/>
          <p:cNvSpPr>
            <a:spLocks noGrp="1"/>
          </p:cNvSpPr>
          <p:nvPr>
            <p:ph type="body" sz="quarter" idx="16"/>
          </p:nvPr>
        </p:nvSpPr>
        <p:spPr>
          <a:xfrm>
            <a:off x="1506538" y="4379174"/>
            <a:ext cx="2603500" cy="327596"/>
          </a:xfrm>
          <a:prstGeom prst="rect">
            <a:avLst/>
          </a:prstGeom>
        </p:spPr>
        <p:txBody>
          <a:bodyPr/>
          <a:lstStyle>
            <a:lvl1pPr marL="0" indent="0" algn="ctr">
              <a:buNone/>
              <a:defRPr sz="2000" spc="-50" baseline="0">
                <a:solidFill>
                  <a:schemeClr val="bg1"/>
                </a:solidFill>
                <a:latin typeface="+mj-lt"/>
              </a:defRPr>
            </a:lvl1pPr>
            <a:lvl4pPr marL="1371600" indent="0">
              <a:buNone/>
              <a:defRPr/>
            </a:lvl4pPr>
          </a:lstStyle>
          <a:p>
            <a:pPr lvl="0"/>
            <a:r>
              <a:rPr lang="en-US"/>
              <a:t>Edit Master</a:t>
            </a:r>
          </a:p>
        </p:txBody>
      </p:sp>
      <p:sp>
        <p:nvSpPr>
          <p:cNvPr id="20" name="Text Placeholder 17"/>
          <p:cNvSpPr>
            <a:spLocks noGrp="1"/>
          </p:cNvSpPr>
          <p:nvPr>
            <p:ph type="body" sz="quarter" idx="17"/>
          </p:nvPr>
        </p:nvSpPr>
        <p:spPr>
          <a:xfrm>
            <a:off x="1506270" y="4725057"/>
            <a:ext cx="2603768" cy="1208277"/>
          </a:xfrm>
          <a:prstGeom prst="rect">
            <a:avLst/>
          </a:prstGeom>
        </p:spPr>
        <p:txBody>
          <a:bodyPr/>
          <a:lstStyle>
            <a:lvl1pPr marL="0" indent="0" algn="ctr">
              <a:buNone/>
              <a:defRPr sz="1600" spc="-50" baseline="0">
                <a:solidFill>
                  <a:schemeClr val="bg1">
                    <a:lumMod val="85000"/>
                  </a:schemeClr>
                </a:solidFill>
                <a:latin typeface="+mn-lt"/>
              </a:defRPr>
            </a:lvl1pPr>
          </a:lstStyle>
          <a:p>
            <a:pPr lvl="0"/>
            <a:r>
              <a:rPr lang="en-US"/>
              <a:t>Edit Master text</a:t>
            </a:r>
          </a:p>
        </p:txBody>
      </p:sp>
      <p:sp>
        <p:nvSpPr>
          <p:cNvPr id="21" name="Text Placeholder 14"/>
          <p:cNvSpPr>
            <a:spLocks noGrp="1"/>
          </p:cNvSpPr>
          <p:nvPr>
            <p:ph type="body" sz="quarter" idx="18"/>
          </p:nvPr>
        </p:nvSpPr>
        <p:spPr>
          <a:xfrm>
            <a:off x="4407977" y="4379174"/>
            <a:ext cx="2603500" cy="327596"/>
          </a:xfrm>
          <a:prstGeom prst="rect">
            <a:avLst/>
          </a:prstGeom>
        </p:spPr>
        <p:txBody>
          <a:bodyPr/>
          <a:lstStyle>
            <a:lvl1pPr marL="0" indent="0" algn="ctr">
              <a:buNone/>
              <a:defRPr sz="2000" spc="-50" baseline="0">
                <a:solidFill>
                  <a:schemeClr val="bg1"/>
                </a:solidFill>
                <a:latin typeface="+mj-lt"/>
              </a:defRPr>
            </a:lvl1pPr>
            <a:lvl4pPr marL="1371600" indent="0">
              <a:buNone/>
              <a:defRPr/>
            </a:lvl4pPr>
          </a:lstStyle>
          <a:p>
            <a:pPr lvl="0"/>
            <a:r>
              <a:rPr lang="en-US"/>
              <a:t>Edit Master</a:t>
            </a:r>
          </a:p>
        </p:txBody>
      </p:sp>
      <p:sp>
        <p:nvSpPr>
          <p:cNvPr id="22" name="Text Placeholder 17"/>
          <p:cNvSpPr>
            <a:spLocks noGrp="1"/>
          </p:cNvSpPr>
          <p:nvPr>
            <p:ph type="body" sz="quarter" idx="19"/>
          </p:nvPr>
        </p:nvSpPr>
        <p:spPr>
          <a:xfrm>
            <a:off x="4407709" y="4725057"/>
            <a:ext cx="2603768" cy="1208277"/>
          </a:xfrm>
          <a:prstGeom prst="rect">
            <a:avLst/>
          </a:prstGeom>
        </p:spPr>
        <p:txBody>
          <a:bodyPr/>
          <a:lstStyle>
            <a:lvl1pPr marL="0" indent="0" algn="ctr">
              <a:buNone/>
              <a:defRPr sz="1600" spc="-50" baseline="0">
                <a:solidFill>
                  <a:schemeClr val="bg1">
                    <a:lumMod val="85000"/>
                  </a:schemeClr>
                </a:solidFill>
                <a:latin typeface="+mn-lt"/>
              </a:defRPr>
            </a:lvl1pPr>
          </a:lstStyle>
          <a:p>
            <a:pPr lvl="0"/>
            <a:r>
              <a:rPr lang="en-US"/>
              <a:t>Edit Master text</a:t>
            </a:r>
          </a:p>
        </p:txBody>
      </p:sp>
      <p:sp>
        <p:nvSpPr>
          <p:cNvPr id="23" name="Text Placeholder 14"/>
          <p:cNvSpPr>
            <a:spLocks noGrp="1"/>
          </p:cNvSpPr>
          <p:nvPr>
            <p:ph type="body" sz="quarter" idx="20"/>
          </p:nvPr>
        </p:nvSpPr>
        <p:spPr>
          <a:xfrm>
            <a:off x="7309128" y="4379174"/>
            <a:ext cx="2603500" cy="327596"/>
          </a:xfrm>
          <a:prstGeom prst="rect">
            <a:avLst/>
          </a:prstGeom>
        </p:spPr>
        <p:txBody>
          <a:bodyPr/>
          <a:lstStyle>
            <a:lvl1pPr marL="0" indent="0" algn="ctr">
              <a:buNone/>
              <a:defRPr sz="2000" spc="-50" baseline="0">
                <a:solidFill>
                  <a:schemeClr val="bg1"/>
                </a:solidFill>
                <a:latin typeface="+mj-lt"/>
              </a:defRPr>
            </a:lvl1pPr>
            <a:lvl4pPr marL="1371600" indent="0">
              <a:buNone/>
              <a:defRPr/>
            </a:lvl4pPr>
          </a:lstStyle>
          <a:p>
            <a:pPr lvl="0"/>
            <a:r>
              <a:rPr lang="en-US"/>
              <a:t>Edit Master</a:t>
            </a:r>
          </a:p>
        </p:txBody>
      </p:sp>
      <p:sp>
        <p:nvSpPr>
          <p:cNvPr id="24" name="Text Placeholder 17"/>
          <p:cNvSpPr>
            <a:spLocks noGrp="1"/>
          </p:cNvSpPr>
          <p:nvPr>
            <p:ph type="body" sz="quarter" idx="21"/>
          </p:nvPr>
        </p:nvSpPr>
        <p:spPr>
          <a:xfrm>
            <a:off x="7308860" y="4725057"/>
            <a:ext cx="2603768" cy="1208277"/>
          </a:xfrm>
          <a:prstGeom prst="rect">
            <a:avLst/>
          </a:prstGeom>
        </p:spPr>
        <p:txBody>
          <a:bodyPr/>
          <a:lstStyle>
            <a:lvl1pPr marL="0" indent="0" algn="ctr">
              <a:buNone/>
              <a:defRPr sz="1600" spc="-50" baseline="0">
                <a:solidFill>
                  <a:schemeClr val="bg1">
                    <a:lumMod val="85000"/>
                  </a:schemeClr>
                </a:solidFill>
                <a:latin typeface="+mn-lt"/>
              </a:defRPr>
            </a:lvl1pPr>
          </a:lstStyle>
          <a:p>
            <a:pPr lvl="0"/>
            <a:r>
              <a:rPr lang="en-US"/>
              <a:t>Edit Master text</a:t>
            </a:r>
          </a:p>
        </p:txBody>
      </p:sp>
      <p:sp>
        <p:nvSpPr>
          <p:cNvPr id="26" name="Text Placeholder 26"/>
          <p:cNvSpPr>
            <a:spLocks noGrp="1"/>
          </p:cNvSpPr>
          <p:nvPr>
            <p:ph type="body" sz="quarter" idx="22"/>
          </p:nvPr>
        </p:nvSpPr>
        <p:spPr>
          <a:xfrm>
            <a:off x="1135974" y="1568508"/>
            <a:ext cx="8776654" cy="466344"/>
          </a:xfrm>
          <a:prstGeom prst="rect">
            <a:avLst/>
          </a:prstGeom>
        </p:spPr>
        <p:txBody>
          <a:bodyPr>
            <a:noAutofit/>
          </a:bodyPr>
          <a:lstStyle>
            <a:lvl1pPr marL="0" indent="0" algn="ctr">
              <a:buNone/>
              <a:defRPr sz="3200" b="1" baseline="0">
                <a:solidFill>
                  <a:srgbClr val="DE1E37"/>
                </a:solidFill>
                <a:latin typeface="+mj-lt"/>
              </a:defRPr>
            </a:lvl1pPr>
          </a:lstStyle>
          <a:p>
            <a:pPr lvl="0"/>
            <a:r>
              <a:rPr lang="en-US"/>
              <a:t>Edit Master text styles</a:t>
            </a:r>
          </a:p>
        </p:txBody>
      </p:sp>
      <p:sp>
        <p:nvSpPr>
          <p:cNvPr id="27" name="Text Placeholder 9"/>
          <p:cNvSpPr>
            <a:spLocks noGrp="1"/>
          </p:cNvSpPr>
          <p:nvPr>
            <p:ph type="body" sz="quarter" idx="23"/>
          </p:nvPr>
        </p:nvSpPr>
        <p:spPr>
          <a:xfrm>
            <a:off x="1135970" y="2154685"/>
            <a:ext cx="8776658" cy="1155746"/>
          </a:xfrm>
        </p:spPr>
        <p:txBody>
          <a:bodyPr>
            <a:normAutofit/>
          </a:bodyPr>
          <a:lstStyle>
            <a:lvl1pPr marL="0" indent="0" algn="ctr">
              <a:buNone/>
              <a:defRPr sz="2400" baseline="0"/>
            </a:lvl1pPr>
          </a:lstStyle>
          <a:p>
            <a:pPr lvl="0"/>
            <a:r>
              <a:rPr lang="en-US"/>
              <a:t>Edit Master text styles</a:t>
            </a:r>
          </a:p>
        </p:txBody>
      </p:sp>
      <p:cxnSp>
        <p:nvCxnSpPr>
          <p:cNvPr id="28" name="Straight Connector 27"/>
          <p:cNvCxnSpPr/>
          <p:nvPr userDrawn="1"/>
        </p:nvCxnSpPr>
        <p:spPr>
          <a:xfrm flipH="1" flipV="1">
            <a:off x="4255100" y="4321376"/>
            <a:ext cx="7258" cy="166220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flipH="1" flipV="1">
            <a:off x="7156406" y="4321376"/>
            <a:ext cx="7258" cy="166220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0542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ey Series: Horiz Bullets">
    <p:spTree>
      <p:nvGrpSpPr>
        <p:cNvPr id="1" name=""/>
        <p:cNvGrpSpPr/>
        <p:nvPr/>
      </p:nvGrpSpPr>
      <p:grpSpPr>
        <a:xfrm>
          <a:off x="0" y="0"/>
          <a:ext cx="0" cy="0"/>
          <a:chOff x="0" y="0"/>
          <a:chExt cx="0" cy="0"/>
        </a:xfrm>
      </p:grpSpPr>
      <p:pic>
        <p:nvPicPr>
          <p:cNvPr id="25" name="Picture 24"/>
          <p:cNvPicPr>
            <a:picLocks noChangeAspect="1"/>
          </p:cNvPicPr>
          <p:nvPr userDrawn="1"/>
        </p:nvPicPr>
        <p:blipFill rotWithShape="1">
          <a:blip r:embed="rId2">
            <a:extLst>
              <a:ext uri="{28A0092B-C50C-407E-A947-70E740481C1C}">
                <a14:useLocalDpi xmlns:a14="http://schemas.microsoft.com/office/drawing/2010/main" val="0"/>
              </a:ext>
            </a:extLst>
          </a:blip>
          <a:srcRect l="2187" t="6249" r="3554" b="5792"/>
          <a:stretch/>
        </p:blipFill>
        <p:spPr>
          <a:xfrm>
            <a:off x="0" y="3446956"/>
            <a:ext cx="12192000" cy="3411044"/>
          </a:xfrm>
          <a:prstGeom prst="rect">
            <a:avLst/>
          </a:prstGeom>
        </p:spPr>
      </p:pic>
      <p:sp>
        <p:nvSpPr>
          <p:cNvPr id="26" name="Text Placeholder 26"/>
          <p:cNvSpPr>
            <a:spLocks noGrp="1"/>
          </p:cNvSpPr>
          <p:nvPr>
            <p:ph type="body" sz="quarter" idx="22"/>
          </p:nvPr>
        </p:nvSpPr>
        <p:spPr>
          <a:xfrm>
            <a:off x="712462" y="2385328"/>
            <a:ext cx="8776654" cy="466344"/>
          </a:xfrm>
          <a:prstGeom prst="rect">
            <a:avLst/>
          </a:prstGeom>
        </p:spPr>
        <p:txBody>
          <a:bodyPr>
            <a:noAutofit/>
          </a:bodyPr>
          <a:lstStyle>
            <a:lvl1pPr marL="0" indent="0" algn="l">
              <a:buNone/>
              <a:defRPr sz="3200" b="1" baseline="0">
                <a:solidFill>
                  <a:srgbClr val="DE1E37"/>
                </a:solidFill>
                <a:latin typeface="+mj-lt"/>
              </a:defRPr>
            </a:lvl1pPr>
          </a:lstStyle>
          <a:p>
            <a:pPr lvl="0"/>
            <a:r>
              <a:rPr lang="en-US"/>
              <a:t>Edit Master text styles</a:t>
            </a:r>
          </a:p>
        </p:txBody>
      </p:sp>
      <p:sp>
        <p:nvSpPr>
          <p:cNvPr id="30" name="Text Placeholder 26"/>
          <p:cNvSpPr>
            <a:spLocks noGrp="1"/>
          </p:cNvSpPr>
          <p:nvPr>
            <p:ph type="body" sz="quarter" idx="23"/>
          </p:nvPr>
        </p:nvSpPr>
        <p:spPr>
          <a:xfrm>
            <a:off x="712462" y="1975975"/>
            <a:ext cx="8776654" cy="466344"/>
          </a:xfrm>
          <a:prstGeom prst="rect">
            <a:avLst/>
          </a:prstGeom>
        </p:spPr>
        <p:txBody>
          <a:bodyPr>
            <a:noAutofit/>
          </a:bodyPr>
          <a:lstStyle>
            <a:lvl1pPr marL="0" indent="0" algn="l">
              <a:buNone/>
              <a:defRPr sz="2000" b="1" baseline="0">
                <a:solidFill>
                  <a:srgbClr val="5D5D65"/>
                </a:solidFill>
                <a:latin typeface="+mj-lt"/>
              </a:defRPr>
            </a:lvl1pPr>
          </a:lstStyle>
          <a:p>
            <a:pPr lvl="0"/>
            <a:r>
              <a:rPr lang="en-US"/>
              <a:t>Edit Master text styles</a:t>
            </a:r>
          </a:p>
        </p:txBody>
      </p:sp>
      <p:sp>
        <p:nvSpPr>
          <p:cNvPr id="3" name="Text Placeholder 2"/>
          <p:cNvSpPr>
            <a:spLocks noGrp="1"/>
          </p:cNvSpPr>
          <p:nvPr>
            <p:ph type="body" sz="quarter" idx="25"/>
          </p:nvPr>
        </p:nvSpPr>
        <p:spPr>
          <a:xfrm>
            <a:off x="712462" y="3761828"/>
            <a:ext cx="10914062" cy="2781300"/>
          </a:xfrm>
        </p:spPr>
        <p:txBody>
          <a:bodyPr/>
          <a:lstStyle>
            <a:lvl1pPr marL="228600" indent="-228600">
              <a:buClr>
                <a:schemeClr val="accent1"/>
              </a:buClr>
              <a:buFont typeface="Arial" panose="020B0604020202020204" pitchFamily="34" charset="0"/>
              <a:buChar char="•"/>
              <a:defRPr>
                <a:solidFill>
                  <a:schemeClr val="bg1"/>
                </a:solidFill>
              </a:defRPr>
            </a:lvl1pPr>
            <a:lvl2pPr marL="685800" indent="-228600">
              <a:buClr>
                <a:schemeClr val="accent1"/>
              </a:buClr>
              <a:buFont typeface="Arial" panose="020B0604020202020204" pitchFamily="34" charset="0"/>
              <a:buChar char="•"/>
              <a:defRPr>
                <a:solidFill>
                  <a:schemeClr val="bg1"/>
                </a:solidFill>
              </a:defRPr>
            </a:lvl2pPr>
            <a:lvl3pPr marL="1143000" indent="-228600">
              <a:buClr>
                <a:schemeClr val="accent1"/>
              </a:buClr>
              <a:buFont typeface="Arial" panose="020B0604020202020204" pitchFamily="34" charset="0"/>
              <a:buChar char="•"/>
              <a:defRPr>
                <a:solidFill>
                  <a:schemeClr val="bg1"/>
                </a:solidFill>
              </a:defRPr>
            </a:lvl3pPr>
            <a:lvl4pPr marL="1600200" indent="-228600">
              <a:buClr>
                <a:schemeClr val="accent1"/>
              </a:buClr>
              <a:buFont typeface="Arial" panose="020B0604020202020204" pitchFamily="34" charset="0"/>
              <a:buChar char="•"/>
              <a:defRPr>
                <a:solidFill>
                  <a:schemeClr val="bg1"/>
                </a:solidFill>
              </a:defRPr>
            </a:lvl4pPr>
            <a:lvl5pPr marL="2057400" indent="-228600">
              <a:buClr>
                <a:schemeClr val="accent1"/>
              </a:buClr>
              <a:buFont typeface="Arial" panose="020B0604020202020204" pitchFamily="34" charset="0"/>
              <a:buChar cha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357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Grey Series:  Vertical Split layout">
    <p:spTree>
      <p:nvGrpSpPr>
        <p:cNvPr id="1" name=""/>
        <p:cNvGrpSpPr/>
        <p:nvPr/>
      </p:nvGrpSpPr>
      <p:grpSpPr>
        <a:xfrm>
          <a:off x="0" y="0"/>
          <a:ext cx="0" cy="0"/>
          <a:chOff x="0" y="0"/>
          <a:chExt cx="0" cy="0"/>
        </a:xfrm>
      </p:grpSpPr>
      <p:pic>
        <p:nvPicPr>
          <p:cNvPr id="25" name="Picture 24"/>
          <p:cNvPicPr>
            <a:picLocks noChangeAspect="1"/>
          </p:cNvPicPr>
          <p:nvPr userDrawn="1"/>
        </p:nvPicPr>
        <p:blipFill rotWithShape="1">
          <a:blip r:embed="rId2">
            <a:extLst>
              <a:ext uri="{28A0092B-C50C-407E-A947-70E740481C1C}">
                <a14:useLocalDpi xmlns:a14="http://schemas.microsoft.com/office/drawing/2010/main" val="0"/>
              </a:ext>
            </a:extLst>
          </a:blip>
          <a:srcRect l="2187" t="6249" r="3554" b="5792"/>
          <a:stretch/>
        </p:blipFill>
        <p:spPr>
          <a:xfrm>
            <a:off x="7459579" y="0"/>
            <a:ext cx="4732421" cy="6858000"/>
          </a:xfrm>
          <a:prstGeom prst="rect">
            <a:avLst/>
          </a:prstGeom>
        </p:spPr>
      </p:pic>
      <p:sp>
        <p:nvSpPr>
          <p:cNvPr id="19" name="Text Placeholder 14"/>
          <p:cNvSpPr>
            <a:spLocks noGrp="1"/>
          </p:cNvSpPr>
          <p:nvPr>
            <p:ph type="body" sz="quarter" idx="16" hasCustomPrompt="1"/>
          </p:nvPr>
        </p:nvSpPr>
        <p:spPr>
          <a:xfrm>
            <a:off x="876087" y="4833782"/>
            <a:ext cx="5785664" cy="356427"/>
          </a:xfrm>
          <a:prstGeom prst="rect">
            <a:avLst/>
          </a:prstGeom>
        </p:spPr>
        <p:txBody>
          <a:bodyPr/>
          <a:lstStyle>
            <a:lvl1pPr marL="0" indent="0" algn="l">
              <a:buNone/>
              <a:defRPr sz="2000" b="1" spc="-50" baseline="0">
                <a:solidFill>
                  <a:srgbClr val="5D5D65"/>
                </a:solidFill>
                <a:latin typeface="+mj-lt"/>
              </a:defRPr>
            </a:lvl1pPr>
            <a:lvl4pPr marL="1371600" indent="0">
              <a:buNone/>
              <a:defRPr/>
            </a:lvl4pPr>
          </a:lstStyle>
          <a:p>
            <a:pPr lvl="0"/>
            <a:r>
              <a:rPr lang="en-US"/>
              <a:t>Sub Head</a:t>
            </a:r>
          </a:p>
        </p:txBody>
      </p:sp>
      <p:sp>
        <p:nvSpPr>
          <p:cNvPr id="20" name="Text Placeholder 17"/>
          <p:cNvSpPr>
            <a:spLocks noGrp="1"/>
          </p:cNvSpPr>
          <p:nvPr>
            <p:ph type="body" sz="quarter" idx="17"/>
          </p:nvPr>
        </p:nvSpPr>
        <p:spPr>
          <a:xfrm>
            <a:off x="876087" y="5190210"/>
            <a:ext cx="5785665" cy="1305775"/>
          </a:xfrm>
          <a:prstGeom prst="rect">
            <a:avLst/>
          </a:prstGeom>
        </p:spPr>
        <p:txBody>
          <a:bodyPr>
            <a:normAutofit/>
          </a:bodyPr>
          <a:lstStyle>
            <a:lvl1pPr marL="0" indent="0" algn="l">
              <a:buNone/>
              <a:defRPr sz="2000" spc="-50" baseline="0">
                <a:solidFill>
                  <a:schemeClr val="bg1">
                    <a:lumMod val="85000"/>
                  </a:schemeClr>
                </a:solidFill>
                <a:latin typeface="+mn-lt"/>
              </a:defRPr>
            </a:lvl1pPr>
          </a:lstStyle>
          <a:p>
            <a:pPr lvl="0"/>
            <a:r>
              <a:rPr lang="en-US"/>
              <a:t>Edit Master text</a:t>
            </a:r>
          </a:p>
        </p:txBody>
      </p:sp>
      <p:sp>
        <p:nvSpPr>
          <p:cNvPr id="27" name="Text Placeholder 9"/>
          <p:cNvSpPr>
            <a:spLocks noGrp="1"/>
          </p:cNvSpPr>
          <p:nvPr>
            <p:ph type="body" sz="quarter" idx="23"/>
          </p:nvPr>
        </p:nvSpPr>
        <p:spPr>
          <a:xfrm>
            <a:off x="876086" y="2585660"/>
            <a:ext cx="5785665" cy="1595017"/>
          </a:xfrm>
        </p:spPr>
        <p:txBody>
          <a:bodyPr>
            <a:normAutofit/>
          </a:bodyPr>
          <a:lstStyle>
            <a:lvl1pPr marL="0" indent="0" algn="l">
              <a:buNone/>
              <a:defRPr sz="2800" baseline="0"/>
            </a:lvl1pPr>
          </a:lstStyle>
          <a:p>
            <a:pPr lvl="0"/>
            <a:r>
              <a:rPr lang="en-US"/>
              <a:t>Edit Master text styles</a:t>
            </a:r>
          </a:p>
        </p:txBody>
      </p:sp>
      <p:cxnSp>
        <p:nvCxnSpPr>
          <p:cNvPr id="28" name="Straight Connector 27"/>
          <p:cNvCxnSpPr/>
          <p:nvPr userDrawn="1"/>
        </p:nvCxnSpPr>
        <p:spPr>
          <a:xfrm flipH="1" flipV="1">
            <a:off x="4255100" y="4321376"/>
            <a:ext cx="7258" cy="166220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flipH="1" flipV="1">
            <a:off x="7156406" y="4321376"/>
            <a:ext cx="7258" cy="166220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24"/>
          </p:nvPr>
        </p:nvSpPr>
        <p:spPr>
          <a:xfrm>
            <a:off x="7767587" y="591671"/>
            <a:ext cx="4138663" cy="594776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 Placeholder 26"/>
          <p:cNvSpPr>
            <a:spLocks noGrp="1"/>
          </p:cNvSpPr>
          <p:nvPr>
            <p:ph type="body" sz="quarter" idx="22"/>
          </p:nvPr>
        </p:nvSpPr>
        <p:spPr>
          <a:xfrm>
            <a:off x="876086" y="1875564"/>
            <a:ext cx="5788152" cy="466344"/>
          </a:xfrm>
          <a:prstGeom prst="rect">
            <a:avLst/>
          </a:prstGeom>
        </p:spPr>
        <p:txBody>
          <a:bodyPr>
            <a:noAutofit/>
          </a:bodyPr>
          <a:lstStyle>
            <a:lvl1pPr marL="0" indent="0" algn="l">
              <a:buNone/>
              <a:defRPr sz="3200" b="1" baseline="0">
                <a:solidFill>
                  <a:srgbClr val="DE1E37"/>
                </a:solidFill>
                <a:latin typeface="+mj-lt"/>
              </a:defRPr>
            </a:lvl1pPr>
          </a:lstStyle>
          <a:p>
            <a:pPr lvl="0"/>
            <a:r>
              <a:rPr lang="en-US"/>
              <a:t>Edit Master text styles</a:t>
            </a:r>
          </a:p>
        </p:txBody>
      </p:sp>
      <p:sp>
        <p:nvSpPr>
          <p:cNvPr id="32" name="Text Placeholder 26"/>
          <p:cNvSpPr>
            <a:spLocks noGrp="1"/>
          </p:cNvSpPr>
          <p:nvPr>
            <p:ph type="body" sz="quarter" idx="25"/>
          </p:nvPr>
        </p:nvSpPr>
        <p:spPr>
          <a:xfrm>
            <a:off x="876086" y="1460982"/>
            <a:ext cx="5788152" cy="466344"/>
          </a:xfrm>
          <a:prstGeom prst="rect">
            <a:avLst/>
          </a:prstGeom>
        </p:spPr>
        <p:txBody>
          <a:bodyPr>
            <a:noAutofit/>
          </a:bodyPr>
          <a:lstStyle>
            <a:lvl1pPr marL="0" indent="0" algn="l">
              <a:buNone/>
              <a:defRPr sz="2000" b="1" baseline="0">
                <a:solidFill>
                  <a:srgbClr val="5D5D65"/>
                </a:solidFill>
                <a:latin typeface="+mj-lt"/>
              </a:defRPr>
            </a:lvl1pPr>
          </a:lstStyle>
          <a:p>
            <a:pPr lvl="0"/>
            <a:r>
              <a:rPr lang="en-US"/>
              <a:t>Edit Master text styles</a:t>
            </a:r>
          </a:p>
        </p:txBody>
      </p:sp>
    </p:spTree>
    <p:extLst>
      <p:ext uri="{BB962C8B-B14F-4D97-AF65-F5344CB8AC3E}">
        <p14:creationId xmlns:p14="http://schemas.microsoft.com/office/powerpoint/2010/main" val="22630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Grey Series: 3 Icon_Image">
    <p:spTree>
      <p:nvGrpSpPr>
        <p:cNvPr id="1" name=""/>
        <p:cNvGrpSpPr/>
        <p:nvPr/>
      </p:nvGrpSpPr>
      <p:grpSpPr>
        <a:xfrm>
          <a:off x="0" y="0"/>
          <a:ext cx="0" cy="0"/>
          <a:chOff x="0" y="0"/>
          <a:chExt cx="0" cy="0"/>
        </a:xfrm>
      </p:grpSpPr>
      <p:pic>
        <p:nvPicPr>
          <p:cNvPr id="25" name="Picture 24"/>
          <p:cNvPicPr>
            <a:picLocks noChangeAspect="1"/>
          </p:cNvPicPr>
          <p:nvPr userDrawn="1"/>
        </p:nvPicPr>
        <p:blipFill rotWithShape="1">
          <a:blip r:embed="rId2">
            <a:extLst>
              <a:ext uri="{28A0092B-C50C-407E-A947-70E740481C1C}">
                <a14:useLocalDpi xmlns:a14="http://schemas.microsoft.com/office/drawing/2010/main" val="0"/>
              </a:ext>
            </a:extLst>
          </a:blip>
          <a:srcRect l="2187" t="6249" r="3554" b="5792"/>
          <a:stretch/>
        </p:blipFill>
        <p:spPr>
          <a:xfrm>
            <a:off x="0" y="3446956"/>
            <a:ext cx="12192000" cy="3411044"/>
          </a:xfrm>
          <a:prstGeom prst="rect">
            <a:avLst/>
          </a:prstGeom>
        </p:spPr>
      </p:pic>
      <p:sp>
        <p:nvSpPr>
          <p:cNvPr id="3" name="Date Placeholder 2"/>
          <p:cNvSpPr>
            <a:spLocks noGrp="1"/>
          </p:cNvSpPr>
          <p:nvPr>
            <p:ph type="dt" sz="half" idx="10"/>
          </p:nvPr>
        </p:nvSpPr>
        <p:spPr/>
        <p:txBody>
          <a:bodyPr/>
          <a:lstStyle/>
          <a:p>
            <a:fld id="{AEEE57E4-9E18-4491-8748-18C9ED9EDF86}" type="datetimeFigureOut">
              <a:rPr lang="en-US" smtClean="0"/>
              <a:pPr/>
              <a:t>10/14/2018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A00117-8613-4583-B7C8-5919512F7D23}" type="slidenum">
              <a:rPr lang="en-US" smtClean="0"/>
              <a:t>‹#›</a:t>
            </a:fld>
            <a:endParaRPr lang="en-US"/>
          </a:p>
        </p:txBody>
      </p:sp>
      <p:sp>
        <p:nvSpPr>
          <p:cNvPr id="8" name="Picture Placeholder 7"/>
          <p:cNvSpPr>
            <a:spLocks noGrp="1"/>
          </p:cNvSpPr>
          <p:nvPr>
            <p:ph type="pic" sz="quarter" idx="13"/>
          </p:nvPr>
        </p:nvSpPr>
        <p:spPr>
          <a:xfrm>
            <a:off x="1506270" y="2195388"/>
            <a:ext cx="2604056" cy="2468689"/>
          </a:xfrm>
          <a:prstGeom prst="ellipse">
            <a:avLst/>
          </a:prstGeom>
        </p:spPr>
        <p:txBody>
          <a:bodyPr/>
          <a:lstStyle>
            <a:lvl1pPr>
              <a:defRPr lang="en-US" dirty="0"/>
            </a:lvl1pPr>
          </a:lstStyle>
          <a:p>
            <a:r>
              <a:rPr lang="en-US"/>
              <a:t>Click icon to add picture</a:t>
            </a:r>
          </a:p>
        </p:txBody>
      </p:sp>
      <p:sp>
        <p:nvSpPr>
          <p:cNvPr id="11" name="Picture Placeholder 7"/>
          <p:cNvSpPr>
            <a:spLocks noGrp="1"/>
          </p:cNvSpPr>
          <p:nvPr>
            <p:ph type="pic" sz="quarter" idx="14"/>
          </p:nvPr>
        </p:nvSpPr>
        <p:spPr>
          <a:xfrm>
            <a:off x="4407421" y="2195388"/>
            <a:ext cx="2604056" cy="2468689"/>
          </a:xfrm>
          <a:prstGeom prst="ellipse">
            <a:avLst/>
          </a:prstGeom>
        </p:spPr>
        <p:txBody>
          <a:bodyPr/>
          <a:lstStyle>
            <a:lvl1pPr>
              <a:defRPr lang="en-US" dirty="0"/>
            </a:lvl1pPr>
          </a:lstStyle>
          <a:p>
            <a:r>
              <a:rPr lang="en-US"/>
              <a:t>Click icon to add picture</a:t>
            </a:r>
          </a:p>
        </p:txBody>
      </p:sp>
      <p:sp>
        <p:nvSpPr>
          <p:cNvPr id="13" name="Picture Placeholder 7"/>
          <p:cNvSpPr>
            <a:spLocks noGrp="1"/>
          </p:cNvSpPr>
          <p:nvPr>
            <p:ph type="pic" sz="quarter" idx="15"/>
          </p:nvPr>
        </p:nvSpPr>
        <p:spPr>
          <a:xfrm>
            <a:off x="7308572" y="2195388"/>
            <a:ext cx="2604056" cy="2468689"/>
          </a:xfrm>
          <a:prstGeom prst="ellipse">
            <a:avLst/>
          </a:prstGeom>
        </p:spPr>
        <p:txBody>
          <a:bodyPr/>
          <a:lstStyle>
            <a:lvl1pPr>
              <a:defRPr lang="en-US" dirty="0"/>
            </a:lvl1pPr>
          </a:lstStyle>
          <a:p>
            <a:r>
              <a:rPr lang="en-US"/>
              <a:t>Click icon to add picture</a:t>
            </a:r>
          </a:p>
        </p:txBody>
      </p:sp>
      <p:sp>
        <p:nvSpPr>
          <p:cNvPr id="15" name="Text Placeholder 14"/>
          <p:cNvSpPr>
            <a:spLocks noGrp="1"/>
          </p:cNvSpPr>
          <p:nvPr>
            <p:ph type="body" sz="quarter" idx="16"/>
          </p:nvPr>
        </p:nvSpPr>
        <p:spPr>
          <a:xfrm>
            <a:off x="1506538" y="4909853"/>
            <a:ext cx="2603500" cy="327596"/>
          </a:xfrm>
          <a:prstGeom prst="rect">
            <a:avLst/>
          </a:prstGeom>
        </p:spPr>
        <p:txBody>
          <a:bodyPr/>
          <a:lstStyle>
            <a:lvl1pPr marL="0" indent="0" algn="ctr">
              <a:buNone/>
              <a:defRPr sz="2000">
                <a:solidFill>
                  <a:schemeClr val="bg1"/>
                </a:solidFill>
                <a:latin typeface="+mj-lt"/>
              </a:defRPr>
            </a:lvl1pPr>
            <a:lvl4pPr marL="1371600" indent="0">
              <a:buNone/>
              <a:defRPr/>
            </a:lvl4pPr>
          </a:lstStyle>
          <a:p>
            <a:pPr lvl="0"/>
            <a:r>
              <a:rPr lang="en-US"/>
              <a:t>Edit Master text styles</a:t>
            </a:r>
          </a:p>
        </p:txBody>
      </p:sp>
      <p:sp>
        <p:nvSpPr>
          <p:cNvPr id="18" name="Text Placeholder 17"/>
          <p:cNvSpPr>
            <a:spLocks noGrp="1"/>
          </p:cNvSpPr>
          <p:nvPr>
            <p:ph type="body" sz="quarter" idx="17"/>
          </p:nvPr>
        </p:nvSpPr>
        <p:spPr>
          <a:xfrm>
            <a:off x="1506270" y="5255736"/>
            <a:ext cx="2603768" cy="1208277"/>
          </a:xfrm>
          <a:prstGeom prst="rect">
            <a:avLst/>
          </a:prstGeom>
        </p:spPr>
        <p:txBody>
          <a:bodyPr/>
          <a:lstStyle>
            <a:lvl1pPr marL="0" indent="0" algn="ctr">
              <a:buNone/>
              <a:defRPr sz="1600" spc="0" baseline="0">
                <a:solidFill>
                  <a:schemeClr val="bg1">
                    <a:lumMod val="85000"/>
                  </a:schemeClr>
                </a:solidFill>
                <a:latin typeface="+mn-lt"/>
              </a:defRPr>
            </a:lvl1pPr>
          </a:lstStyle>
          <a:p>
            <a:pPr lvl="0"/>
            <a:r>
              <a:rPr lang="en-US"/>
              <a:t>Edit Master text styles</a:t>
            </a:r>
          </a:p>
        </p:txBody>
      </p:sp>
      <p:sp>
        <p:nvSpPr>
          <p:cNvPr id="21" name="Text Placeholder 14"/>
          <p:cNvSpPr>
            <a:spLocks noGrp="1"/>
          </p:cNvSpPr>
          <p:nvPr>
            <p:ph type="body" sz="quarter" idx="18"/>
          </p:nvPr>
        </p:nvSpPr>
        <p:spPr>
          <a:xfrm>
            <a:off x="4407977" y="4909853"/>
            <a:ext cx="2603500" cy="327596"/>
          </a:xfrm>
          <a:prstGeom prst="rect">
            <a:avLst/>
          </a:prstGeom>
        </p:spPr>
        <p:txBody>
          <a:bodyPr/>
          <a:lstStyle>
            <a:lvl1pPr marL="0" indent="0" algn="ctr">
              <a:buNone/>
              <a:defRPr sz="2000">
                <a:solidFill>
                  <a:schemeClr val="bg1"/>
                </a:solidFill>
                <a:latin typeface="+mj-lt"/>
              </a:defRPr>
            </a:lvl1pPr>
            <a:lvl4pPr marL="1371600" indent="0">
              <a:buNone/>
              <a:defRPr/>
            </a:lvl4pPr>
          </a:lstStyle>
          <a:p>
            <a:pPr lvl="0"/>
            <a:r>
              <a:rPr lang="en-US"/>
              <a:t>Edit Master text styles</a:t>
            </a:r>
          </a:p>
        </p:txBody>
      </p:sp>
      <p:sp>
        <p:nvSpPr>
          <p:cNvPr id="22" name="Text Placeholder 17"/>
          <p:cNvSpPr>
            <a:spLocks noGrp="1"/>
          </p:cNvSpPr>
          <p:nvPr>
            <p:ph type="body" sz="quarter" idx="19"/>
          </p:nvPr>
        </p:nvSpPr>
        <p:spPr>
          <a:xfrm>
            <a:off x="4407709" y="5255736"/>
            <a:ext cx="2603768" cy="1208277"/>
          </a:xfrm>
          <a:prstGeom prst="rect">
            <a:avLst/>
          </a:prstGeom>
        </p:spPr>
        <p:txBody>
          <a:bodyPr/>
          <a:lstStyle>
            <a:lvl1pPr marL="0" indent="0" algn="ctr">
              <a:buNone/>
              <a:defRPr sz="1600" spc="0" baseline="0">
                <a:solidFill>
                  <a:schemeClr val="bg1">
                    <a:lumMod val="85000"/>
                  </a:schemeClr>
                </a:solidFill>
                <a:latin typeface="+mn-lt"/>
              </a:defRPr>
            </a:lvl1pPr>
          </a:lstStyle>
          <a:p>
            <a:pPr lvl="0"/>
            <a:r>
              <a:rPr lang="en-US"/>
              <a:t>Edit Master text styles</a:t>
            </a:r>
          </a:p>
        </p:txBody>
      </p:sp>
      <p:sp>
        <p:nvSpPr>
          <p:cNvPr id="23" name="Text Placeholder 14"/>
          <p:cNvSpPr>
            <a:spLocks noGrp="1"/>
          </p:cNvSpPr>
          <p:nvPr>
            <p:ph type="body" sz="quarter" idx="20"/>
          </p:nvPr>
        </p:nvSpPr>
        <p:spPr>
          <a:xfrm>
            <a:off x="7309128" y="4909853"/>
            <a:ext cx="2603500" cy="327596"/>
          </a:xfrm>
          <a:prstGeom prst="rect">
            <a:avLst/>
          </a:prstGeom>
        </p:spPr>
        <p:txBody>
          <a:bodyPr/>
          <a:lstStyle>
            <a:lvl1pPr marL="0" indent="0" algn="ctr">
              <a:buNone/>
              <a:defRPr sz="2000">
                <a:solidFill>
                  <a:schemeClr val="bg1"/>
                </a:solidFill>
                <a:latin typeface="+mj-lt"/>
              </a:defRPr>
            </a:lvl1pPr>
            <a:lvl4pPr marL="1371600" indent="0">
              <a:buNone/>
              <a:defRPr/>
            </a:lvl4pPr>
          </a:lstStyle>
          <a:p>
            <a:pPr lvl="0"/>
            <a:r>
              <a:rPr lang="en-US"/>
              <a:t>Edit Master text styles</a:t>
            </a:r>
          </a:p>
        </p:txBody>
      </p:sp>
      <p:sp>
        <p:nvSpPr>
          <p:cNvPr id="24" name="Text Placeholder 17"/>
          <p:cNvSpPr>
            <a:spLocks noGrp="1"/>
          </p:cNvSpPr>
          <p:nvPr>
            <p:ph type="body" sz="quarter" idx="21"/>
          </p:nvPr>
        </p:nvSpPr>
        <p:spPr>
          <a:xfrm>
            <a:off x="7308860" y="5255736"/>
            <a:ext cx="2603768" cy="1208277"/>
          </a:xfrm>
          <a:prstGeom prst="rect">
            <a:avLst/>
          </a:prstGeom>
        </p:spPr>
        <p:txBody>
          <a:bodyPr/>
          <a:lstStyle>
            <a:lvl1pPr marL="0" indent="0" algn="ctr">
              <a:buNone/>
              <a:defRPr sz="1600" spc="0" baseline="0">
                <a:solidFill>
                  <a:schemeClr val="bg1">
                    <a:lumMod val="85000"/>
                  </a:schemeClr>
                </a:solidFill>
                <a:latin typeface="+mn-lt"/>
              </a:defRPr>
            </a:lvl1pPr>
          </a:lstStyle>
          <a:p>
            <a:pPr lvl="0"/>
            <a:r>
              <a:rPr lang="en-US"/>
              <a:t>Edit Master text styles</a:t>
            </a:r>
          </a:p>
        </p:txBody>
      </p:sp>
      <p:sp>
        <p:nvSpPr>
          <p:cNvPr id="27" name="Text Placeholder 26"/>
          <p:cNvSpPr>
            <a:spLocks noGrp="1"/>
          </p:cNvSpPr>
          <p:nvPr>
            <p:ph type="body" sz="quarter" idx="22"/>
          </p:nvPr>
        </p:nvSpPr>
        <p:spPr>
          <a:xfrm>
            <a:off x="1506270" y="1437884"/>
            <a:ext cx="8406358" cy="466344"/>
          </a:xfrm>
          <a:prstGeom prst="rect">
            <a:avLst/>
          </a:prstGeom>
        </p:spPr>
        <p:txBody>
          <a:bodyPr>
            <a:noAutofit/>
          </a:bodyPr>
          <a:lstStyle>
            <a:lvl1pPr marL="0" indent="0" algn="ctr">
              <a:buNone/>
              <a:defRPr sz="3200" b="1">
                <a:solidFill>
                  <a:srgbClr val="DE1E37"/>
                </a:solidFill>
                <a:latin typeface="+mj-lt"/>
              </a:defRPr>
            </a:lvl1pPr>
          </a:lstStyle>
          <a:p>
            <a:pPr lvl="0"/>
            <a:r>
              <a:rPr lang="en-US"/>
              <a:t>Edit Master text styles</a:t>
            </a:r>
          </a:p>
        </p:txBody>
      </p:sp>
    </p:spTree>
    <p:extLst>
      <p:ext uri="{BB962C8B-B14F-4D97-AF65-F5344CB8AC3E}">
        <p14:creationId xmlns:p14="http://schemas.microsoft.com/office/powerpoint/2010/main" val="448552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Grey Series:  Blank Grey">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07832" y="617888"/>
            <a:ext cx="2622084" cy="187814"/>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pic>
        <p:nvPicPr>
          <p:cNvPr id="9" name="Picture 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spTree>
    <p:extLst>
      <p:ext uri="{BB962C8B-B14F-4D97-AF65-F5344CB8AC3E}">
        <p14:creationId xmlns:p14="http://schemas.microsoft.com/office/powerpoint/2010/main" val="434536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spli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506"/>
            <a:ext cx="12192000" cy="4245903"/>
          </a:xfrm>
          <a:prstGeom prst="rect">
            <a:avLst/>
          </a:prstGeom>
        </p:spPr>
      </p:pic>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pic>
        <p:nvPicPr>
          <p:cNvPr id="17" name="Picture 1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sp>
        <p:nvSpPr>
          <p:cNvPr id="20" name="Text Placeholder 26"/>
          <p:cNvSpPr>
            <a:spLocks noGrp="1"/>
          </p:cNvSpPr>
          <p:nvPr>
            <p:ph type="body" sz="quarter" idx="22"/>
          </p:nvPr>
        </p:nvSpPr>
        <p:spPr>
          <a:xfrm>
            <a:off x="838200" y="4885566"/>
            <a:ext cx="3768847" cy="1433960"/>
          </a:xfrm>
          <a:prstGeom prst="rect">
            <a:avLst/>
          </a:prstGeom>
        </p:spPr>
        <p:txBody>
          <a:bodyPr>
            <a:noAutofit/>
          </a:bodyPr>
          <a:lstStyle>
            <a:lvl1pPr marL="0" indent="0" algn="l">
              <a:buNone/>
              <a:defRPr sz="3200" b="1" spc="-50" baseline="0">
                <a:solidFill>
                  <a:srgbClr val="DE1E37"/>
                </a:solidFill>
                <a:latin typeface="+mj-lt"/>
              </a:defRPr>
            </a:lvl1pPr>
          </a:lstStyle>
          <a:p>
            <a:pPr lvl="0"/>
            <a:r>
              <a:rPr lang="en-US"/>
              <a:t>Edit Master text styles</a:t>
            </a:r>
          </a:p>
        </p:txBody>
      </p:sp>
      <p:sp>
        <p:nvSpPr>
          <p:cNvPr id="28" name="Text Placeholder 9"/>
          <p:cNvSpPr>
            <a:spLocks noGrp="1"/>
          </p:cNvSpPr>
          <p:nvPr>
            <p:ph type="body" sz="quarter" idx="24"/>
          </p:nvPr>
        </p:nvSpPr>
        <p:spPr>
          <a:xfrm>
            <a:off x="5231778" y="4885565"/>
            <a:ext cx="6122021" cy="1495991"/>
          </a:xfrm>
        </p:spPr>
        <p:txBody>
          <a:bodyPr>
            <a:normAutofit/>
          </a:bodyPr>
          <a:lstStyle>
            <a:lvl1pPr marL="0" indent="0" algn="l">
              <a:buNone/>
              <a:defRPr sz="1800" spc="-50" baseline="0"/>
            </a:lvl1pPr>
          </a:lstStyle>
          <a:p>
            <a:pPr lvl="0"/>
            <a:r>
              <a:rPr lang="en-US"/>
              <a:t>Edit Master text styles</a:t>
            </a:r>
          </a:p>
        </p:txBody>
      </p:sp>
      <p:sp>
        <p:nvSpPr>
          <p:cNvPr id="6" name="Table Placeholder 5"/>
          <p:cNvSpPr>
            <a:spLocks noGrp="1"/>
          </p:cNvSpPr>
          <p:nvPr>
            <p:ph type="tbl" sz="quarter" idx="25"/>
          </p:nvPr>
        </p:nvSpPr>
        <p:spPr>
          <a:xfrm>
            <a:off x="838200" y="1330099"/>
            <a:ext cx="10625138" cy="2540000"/>
          </a:xfrm>
        </p:spPr>
        <p:txBody>
          <a:bodyPr/>
          <a:lstStyle>
            <a:lvl1pPr marL="228600" indent="-228600">
              <a:buClr>
                <a:schemeClr val="bg1"/>
              </a:buClr>
              <a:buFont typeface="Arial" panose="020B0604020202020204" pitchFamily="34" charset="0"/>
              <a:buChar char="•"/>
              <a:defRPr>
                <a:solidFill>
                  <a:schemeClr val="bg1"/>
                </a:solidFill>
              </a:defRPr>
            </a:lvl1pPr>
          </a:lstStyle>
          <a:p>
            <a:endParaRPr lang="en-US"/>
          </a:p>
        </p:txBody>
      </p:sp>
    </p:spTree>
    <p:extLst>
      <p:ext uri="{BB962C8B-B14F-4D97-AF65-F5344CB8AC3E}">
        <p14:creationId xmlns:p14="http://schemas.microsoft.com/office/powerpoint/2010/main" val="3199754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WOT">
    <p:bg>
      <p:bgPr>
        <a:blipFill dpi="0" rotWithShape="1">
          <a:blip r:embed="rId2">
            <a:lum/>
          </a:blip>
          <a:srcRect/>
          <a:stretch>
            <a:fillRect l="-25000" r="-25000"/>
          </a:stretch>
        </a:blipFill>
        <a:effectLst/>
      </p:bgPr>
    </p:bg>
    <p:spTree>
      <p:nvGrpSpPr>
        <p:cNvPr id="1" name=""/>
        <p:cNvGrpSpPr/>
        <p:nvPr/>
      </p:nvGrpSpPr>
      <p:grpSpPr>
        <a:xfrm>
          <a:off x="0" y="0"/>
          <a:ext cx="0" cy="0"/>
          <a:chOff x="0" y="0"/>
          <a:chExt cx="0" cy="0"/>
        </a:xfrm>
      </p:grpSpPr>
      <p:sp>
        <p:nvSpPr>
          <p:cNvPr id="9" name="Rectangle 8"/>
          <p:cNvSpPr/>
          <p:nvPr userDrawn="1"/>
        </p:nvSpPr>
        <p:spPr>
          <a:xfrm rot="10800000">
            <a:off x="-2" y="0"/>
            <a:ext cx="12192002" cy="6858000"/>
          </a:xfrm>
          <a:prstGeom prst="rect">
            <a:avLst/>
          </a:prstGeom>
          <a:gradFill>
            <a:gsLst>
              <a:gs pos="43000">
                <a:schemeClr val="bg1">
                  <a:alpha val="0"/>
                </a:schemeClr>
              </a:gs>
              <a:gs pos="100000">
                <a:srgbClr val="FF0000"/>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685799" y="2460156"/>
            <a:ext cx="5184322" cy="1788685"/>
          </a:xfrm>
          <a:prstGeom prst="rect">
            <a:avLst/>
          </a:prstGeom>
          <a:solidFill>
            <a:srgbClr val="FFFFFF">
              <a:alpha val="50196"/>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p:cNvSpPr>
            <a:spLocks noGrp="1"/>
          </p:cNvSpPr>
          <p:nvPr>
            <p:ph type="body" sz="quarter" idx="16"/>
          </p:nvPr>
        </p:nvSpPr>
        <p:spPr>
          <a:xfrm>
            <a:off x="861558" y="2738944"/>
            <a:ext cx="4894262" cy="327596"/>
          </a:xfrm>
          <a:prstGeom prst="rect">
            <a:avLst/>
          </a:prstGeom>
        </p:spPr>
        <p:txBody>
          <a:bodyPr/>
          <a:lstStyle>
            <a:lvl1pPr marL="0" indent="0" algn="l">
              <a:buNone/>
              <a:defRPr sz="2000" b="1" cap="all" spc="0" baseline="0">
                <a:solidFill>
                  <a:srgbClr val="5C5D65"/>
                </a:solidFill>
                <a:latin typeface="+mj-lt"/>
              </a:defRPr>
            </a:lvl1pPr>
            <a:lvl4pPr marL="1371600" indent="0">
              <a:buNone/>
              <a:defRPr/>
            </a:lvl4pPr>
          </a:lstStyle>
          <a:p>
            <a:pPr lvl="0"/>
            <a:r>
              <a:rPr lang="en-US"/>
              <a:t>Edit Master</a:t>
            </a:r>
          </a:p>
        </p:txBody>
      </p:sp>
      <p:sp>
        <p:nvSpPr>
          <p:cNvPr id="18" name="Text Placeholder 17"/>
          <p:cNvSpPr>
            <a:spLocks noGrp="1"/>
          </p:cNvSpPr>
          <p:nvPr>
            <p:ph type="body" sz="quarter" idx="17"/>
          </p:nvPr>
        </p:nvSpPr>
        <p:spPr>
          <a:xfrm>
            <a:off x="861557" y="3084470"/>
            <a:ext cx="4894263" cy="1047291"/>
          </a:xfrm>
          <a:prstGeom prst="rect">
            <a:avLst/>
          </a:prstGeom>
        </p:spPr>
        <p:txBody>
          <a:bodyPr>
            <a:normAutofit/>
          </a:bodyPr>
          <a:lstStyle>
            <a:lvl1pPr marL="0" indent="0" algn="l">
              <a:lnSpc>
                <a:spcPct val="120000"/>
              </a:lnSpc>
              <a:buNone/>
              <a:defRPr lang="en-US" sz="1800" kern="1200" spc="-50" baseline="0" dirty="0">
                <a:solidFill>
                  <a:schemeClr val="bg1"/>
                </a:solidFill>
                <a:latin typeface="+mn-lt"/>
                <a:ea typeface="+mn-ea"/>
                <a:cs typeface="+mn-cs"/>
              </a:defRPr>
            </a:lvl1pPr>
          </a:lstStyle>
          <a:p>
            <a:pPr marL="0" lvl="0" indent="0" algn="l" defTabSz="914400" rtl="0" eaLnBrk="1" latinLnBrk="0" hangingPunct="1">
              <a:lnSpc>
                <a:spcPct val="120000"/>
              </a:lnSpc>
              <a:spcBef>
                <a:spcPts val="1000"/>
              </a:spcBef>
              <a:buClr>
                <a:srgbClr val="DC3220"/>
              </a:buClr>
              <a:buSzPct val="80000"/>
              <a:buFontTx/>
              <a:buNone/>
            </a:pPr>
            <a:r>
              <a:rPr lang="en-US"/>
              <a:t>Edit Master text</a:t>
            </a:r>
          </a:p>
        </p:txBody>
      </p:sp>
      <p:sp>
        <p:nvSpPr>
          <p:cNvPr id="14" name="Text Placeholder 2"/>
          <p:cNvSpPr>
            <a:spLocks noGrp="1"/>
          </p:cNvSpPr>
          <p:nvPr>
            <p:ph type="body" idx="1"/>
          </p:nvPr>
        </p:nvSpPr>
        <p:spPr>
          <a:xfrm>
            <a:off x="4086864" y="998985"/>
            <a:ext cx="7266936" cy="595619"/>
          </a:xfrm>
          <a:prstGeom prst="rect">
            <a:avLst/>
          </a:prstGeom>
        </p:spPr>
        <p:txBody>
          <a:bodyPr>
            <a:normAutofit/>
          </a:bodyPr>
          <a:lstStyle>
            <a:lvl1pPr marL="0" indent="0" algn="r">
              <a:buNone/>
              <a:defRPr sz="3200" b="1"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3" name="Rectangle 62"/>
          <p:cNvSpPr/>
          <p:nvPr userDrawn="1"/>
        </p:nvSpPr>
        <p:spPr>
          <a:xfrm>
            <a:off x="6045879" y="2460156"/>
            <a:ext cx="5184322" cy="1788685"/>
          </a:xfrm>
          <a:prstGeom prst="rect">
            <a:avLst/>
          </a:prstGeom>
          <a:solidFill>
            <a:srgbClr val="FFFFFF">
              <a:alpha val="50196"/>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 Placeholder 14"/>
          <p:cNvSpPr>
            <a:spLocks noGrp="1"/>
          </p:cNvSpPr>
          <p:nvPr>
            <p:ph type="body" sz="quarter" idx="30"/>
          </p:nvPr>
        </p:nvSpPr>
        <p:spPr>
          <a:xfrm>
            <a:off x="6221638" y="2738944"/>
            <a:ext cx="4894262" cy="327596"/>
          </a:xfrm>
          <a:prstGeom prst="rect">
            <a:avLst/>
          </a:prstGeom>
        </p:spPr>
        <p:txBody>
          <a:bodyPr/>
          <a:lstStyle>
            <a:lvl1pPr marL="0" indent="0" algn="l">
              <a:buNone/>
              <a:defRPr sz="2000" b="1" cap="all" spc="0" baseline="0">
                <a:solidFill>
                  <a:srgbClr val="5C5D65"/>
                </a:solidFill>
                <a:latin typeface="+mj-lt"/>
              </a:defRPr>
            </a:lvl1pPr>
            <a:lvl4pPr marL="1371600" indent="0">
              <a:buNone/>
              <a:defRPr/>
            </a:lvl4pPr>
          </a:lstStyle>
          <a:p>
            <a:pPr lvl="0"/>
            <a:r>
              <a:rPr lang="en-US"/>
              <a:t>Edit Master</a:t>
            </a:r>
          </a:p>
        </p:txBody>
      </p:sp>
      <p:sp>
        <p:nvSpPr>
          <p:cNvPr id="65" name="Text Placeholder 17"/>
          <p:cNvSpPr>
            <a:spLocks noGrp="1"/>
          </p:cNvSpPr>
          <p:nvPr>
            <p:ph type="body" sz="quarter" idx="31"/>
          </p:nvPr>
        </p:nvSpPr>
        <p:spPr>
          <a:xfrm>
            <a:off x="6221637" y="3084470"/>
            <a:ext cx="4894263" cy="1047291"/>
          </a:xfrm>
          <a:prstGeom prst="rect">
            <a:avLst/>
          </a:prstGeom>
        </p:spPr>
        <p:txBody>
          <a:bodyPr>
            <a:normAutofit/>
          </a:bodyPr>
          <a:lstStyle>
            <a:lvl1pPr marL="0" indent="0" algn="l">
              <a:lnSpc>
                <a:spcPct val="120000"/>
              </a:lnSpc>
              <a:buNone/>
              <a:defRPr lang="en-US" sz="1800" kern="1200" spc="-50" baseline="0" dirty="0">
                <a:solidFill>
                  <a:schemeClr val="bg1"/>
                </a:solidFill>
                <a:latin typeface="+mn-lt"/>
                <a:ea typeface="+mn-ea"/>
                <a:cs typeface="+mn-cs"/>
              </a:defRPr>
            </a:lvl1pPr>
          </a:lstStyle>
          <a:p>
            <a:pPr marL="0" lvl="0" indent="0" algn="l" defTabSz="914400" rtl="0" eaLnBrk="1" latinLnBrk="0" hangingPunct="1">
              <a:lnSpc>
                <a:spcPct val="120000"/>
              </a:lnSpc>
              <a:spcBef>
                <a:spcPts val="1000"/>
              </a:spcBef>
              <a:buClr>
                <a:srgbClr val="DC3220"/>
              </a:buClr>
              <a:buSzPct val="80000"/>
              <a:buFontTx/>
              <a:buNone/>
            </a:pPr>
            <a:r>
              <a:rPr lang="en-US"/>
              <a:t>Edit Master text</a:t>
            </a:r>
          </a:p>
        </p:txBody>
      </p:sp>
      <p:sp>
        <p:nvSpPr>
          <p:cNvPr id="66" name="Rectangle 65"/>
          <p:cNvSpPr/>
          <p:nvPr userDrawn="1"/>
        </p:nvSpPr>
        <p:spPr>
          <a:xfrm>
            <a:off x="6045879" y="4450629"/>
            <a:ext cx="5184322" cy="1788685"/>
          </a:xfrm>
          <a:prstGeom prst="rect">
            <a:avLst/>
          </a:prstGeom>
          <a:gradFill flip="none" rotWithShape="1">
            <a:gsLst>
              <a:gs pos="0">
                <a:srgbClr val="FFFFFF">
                  <a:shade val="30000"/>
                  <a:satMod val="115000"/>
                  <a:alpha val="50000"/>
                </a:srgbClr>
              </a:gs>
              <a:gs pos="50000">
                <a:srgbClr val="FFFFFF">
                  <a:shade val="67500"/>
                  <a:satMod val="115000"/>
                  <a:alpha val="50000"/>
                </a:srgbClr>
              </a:gs>
              <a:gs pos="100000">
                <a:srgbClr val="FFFFFF">
                  <a:shade val="100000"/>
                  <a:satMod val="115000"/>
                  <a:alpha val="50000"/>
                </a:srgbClr>
              </a:gs>
            </a:gsLst>
            <a:lin ang="162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 Placeholder 14"/>
          <p:cNvSpPr>
            <a:spLocks noGrp="1"/>
          </p:cNvSpPr>
          <p:nvPr>
            <p:ph type="body" sz="quarter" idx="32"/>
          </p:nvPr>
        </p:nvSpPr>
        <p:spPr>
          <a:xfrm>
            <a:off x="6221638" y="4729417"/>
            <a:ext cx="4894262" cy="327596"/>
          </a:xfrm>
          <a:prstGeom prst="rect">
            <a:avLst/>
          </a:prstGeom>
        </p:spPr>
        <p:txBody>
          <a:bodyPr/>
          <a:lstStyle>
            <a:lvl1pPr marL="0" indent="0" algn="l">
              <a:buNone/>
              <a:defRPr sz="2000" b="1" cap="all" spc="0" baseline="0">
                <a:solidFill>
                  <a:srgbClr val="5C5D65"/>
                </a:solidFill>
                <a:latin typeface="+mj-lt"/>
              </a:defRPr>
            </a:lvl1pPr>
            <a:lvl4pPr marL="1371600" indent="0">
              <a:buNone/>
              <a:defRPr/>
            </a:lvl4pPr>
          </a:lstStyle>
          <a:p>
            <a:pPr lvl="0"/>
            <a:r>
              <a:rPr lang="en-US"/>
              <a:t>Edit Master</a:t>
            </a:r>
          </a:p>
        </p:txBody>
      </p:sp>
      <p:sp>
        <p:nvSpPr>
          <p:cNvPr id="68" name="Text Placeholder 17"/>
          <p:cNvSpPr>
            <a:spLocks noGrp="1"/>
          </p:cNvSpPr>
          <p:nvPr>
            <p:ph type="body" sz="quarter" idx="33"/>
          </p:nvPr>
        </p:nvSpPr>
        <p:spPr>
          <a:xfrm>
            <a:off x="6221637" y="5074943"/>
            <a:ext cx="4894263" cy="1047291"/>
          </a:xfrm>
          <a:prstGeom prst="rect">
            <a:avLst/>
          </a:prstGeom>
        </p:spPr>
        <p:txBody>
          <a:bodyPr>
            <a:normAutofit/>
          </a:bodyPr>
          <a:lstStyle>
            <a:lvl1pPr marL="0" indent="0" algn="l">
              <a:lnSpc>
                <a:spcPct val="120000"/>
              </a:lnSpc>
              <a:buNone/>
              <a:defRPr lang="en-US" sz="1800" kern="1200" spc="-50" baseline="0" dirty="0">
                <a:solidFill>
                  <a:schemeClr val="bg1"/>
                </a:solidFill>
                <a:latin typeface="+mn-lt"/>
                <a:ea typeface="+mn-ea"/>
                <a:cs typeface="+mn-cs"/>
              </a:defRPr>
            </a:lvl1pPr>
          </a:lstStyle>
          <a:p>
            <a:pPr marL="0" lvl="0" indent="0" algn="l" defTabSz="914400" rtl="0" eaLnBrk="1" latinLnBrk="0" hangingPunct="1">
              <a:lnSpc>
                <a:spcPct val="120000"/>
              </a:lnSpc>
              <a:spcBef>
                <a:spcPts val="1000"/>
              </a:spcBef>
              <a:buClr>
                <a:srgbClr val="DC3220"/>
              </a:buClr>
              <a:buSzPct val="80000"/>
              <a:buFontTx/>
              <a:buNone/>
            </a:pPr>
            <a:r>
              <a:rPr lang="en-US"/>
              <a:t>Edit Master text</a:t>
            </a:r>
          </a:p>
        </p:txBody>
      </p:sp>
      <p:sp>
        <p:nvSpPr>
          <p:cNvPr id="69" name="Rectangle 68"/>
          <p:cNvSpPr/>
          <p:nvPr userDrawn="1"/>
        </p:nvSpPr>
        <p:spPr>
          <a:xfrm>
            <a:off x="685799" y="4450629"/>
            <a:ext cx="5184322" cy="1788685"/>
          </a:xfrm>
          <a:prstGeom prst="rect">
            <a:avLst/>
          </a:prstGeom>
          <a:gradFill flip="none" rotWithShape="1">
            <a:gsLst>
              <a:gs pos="0">
                <a:srgbClr val="FFFFFF">
                  <a:shade val="30000"/>
                  <a:satMod val="115000"/>
                  <a:alpha val="50000"/>
                </a:srgbClr>
              </a:gs>
              <a:gs pos="50000">
                <a:srgbClr val="FFFFFF">
                  <a:shade val="67500"/>
                  <a:satMod val="115000"/>
                  <a:alpha val="50000"/>
                </a:srgbClr>
              </a:gs>
              <a:gs pos="100000">
                <a:srgbClr val="FFFFFF">
                  <a:shade val="100000"/>
                  <a:satMod val="115000"/>
                  <a:alpha val="50000"/>
                </a:srgbClr>
              </a:gs>
            </a:gsLst>
            <a:lin ang="162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 Placeholder 14"/>
          <p:cNvSpPr>
            <a:spLocks noGrp="1"/>
          </p:cNvSpPr>
          <p:nvPr>
            <p:ph type="body" sz="quarter" idx="34"/>
          </p:nvPr>
        </p:nvSpPr>
        <p:spPr>
          <a:xfrm>
            <a:off x="861558" y="4729417"/>
            <a:ext cx="4894262" cy="327596"/>
          </a:xfrm>
          <a:prstGeom prst="rect">
            <a:avLst/>
          </a:prstGeom>
        </p:spPr>
        <p:txBody>
          <a:bodyPr/>
          <a:lstStyle>
            <a:lvl1pPr marL="0" indent="0" algn="l">
              <a:buNone/>
              <a:defRPr sz="2000" b="1" cap="all" spc="0" baseline="0">
                <a:solidFill>
                  <a:srgbClr val="5C5D65"/>
                </a:solidFill>
                <a:latin typeface="+mj-lt"/>
              </a:defRPr>
            </a:lvl1pPr>
            <a:lvl4pPr marL="1371600" indent="0">
              <a:buNone/>
              <a:defRPr/>
            </a:lvl4pPr>
          </a:lstStyle>
          <a:p>
            <a:pPr lvl="0"/>
            <a:r>
              <a:rPr lang="en-US"/>
              <a:t>Edit Master</a:t>
            </a:r>
          </a:p>
        </p:txBody>
      </p:sp>
      <p:sp>
        <p:nvSpPr>
          <p:cNvPr id="71" name="Text Placeholder 17"/>
          <p:cNvSpPr>
            <a:spLocks noGrp="1"/>
          </p:cNvSpPr>
          <p:nvPr>
            <p:ph type="body" sz="quarter" idx="35"/>
          </p:nvPr>
        </p:nvSpPr>
        <p:spPr>
          <a:xfrm>
            <a:off x="861557" y="5074943"/>
            <a:ext cx="4894263" cy="1047291"/>
          </a:xfrm>
          <a:prstGeom prst="rect">
            <a:avLst/>
          </a:prstGeom>
        </p:spPr>
        <p:txBody>
          <a:bodyPr>
            <a:normAutofit/>
          </a:bodyPr>
          <a:lstStyle>
            <a:lvl1pPr marL="0" indent="0" algn="l">
              <a:lnSpc>
                <a:spcPct val="120000"/>
              </a:lnSpc>
              <a:buNone/>
              <a:defRPr lang="en-US" sz="1800" kern="1200" spc="-50" baseline="0" dirty="0">
                <a:solidFill>
                  <a:schemeClr val="bg1"/>
                </a:solidFill>
                <a:latin typeface="+mn-lt"/>
                <a:ea typeface="+mn-ea"/>
                <a:cs typeface="+mn-cs"/>
              </a:defRPr>
            </a:lvl1pPr>
          </a:lstStyle>
          <a:p>
            <a:pPr marL="0" lvl="0" indent="0" algn="l" defTabSz="914400" rtl="0" eaLnBrk="1" latinLnBrk="0" hangingPunct="1">
              <a:lnSpc>
                <a:spcPct val="120000"/>
              </a:lnSpc>
              <a:spcBef>
                <a:spcPts val="1000"/>
              </a:spcBef>
              <a:buClr>
                <a:srgbClr val="DC3220"/>
              </a:buClr>
              <a:buSzPct val="80000"/>
              <a:buFontTx/>
              <a:buNone/>
            </a:pPr>
            <a:r>
              <a:rPr lang="en-US"/>
              <a:t>Edit Master text</a:t>
            </a:r>
          </a:p>
        </p:txBody>
      </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spTree>
    <p:extLst>
      <p:ext uri="{BB962C8B-B14F-4D97-AF65-F5344CB8AC3E}">
        <p14:creationId xmlns:p14="http://schemas.microsoft.com/office/powerpoint/2010/main" val="53979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WO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685799" y="2460156"/>
            <a:ext cx="5184322" cy="1788685"/>
          </a:xfrm>
          <a:prstGeom prst="rect">
            <a:avLst/>
          </a:prstGeom>
          <a:gradFill flip="none" rotWithShape="1">
            <a:gsLst>
              <a:gs pos="0">
                <a:srgbClr val="A6A8AB">
                  <a:shade val="30000"/>
                  <a:satMod val="115000"/>
                  <a:alpha val="33000"/>
                </a:srgbClr>
              </a:gs>
              <a:gs pos="50000">
                <a:srgbClr val="A6A8AB">
                  <a:shade val="67500"/>
                  <a:satMod val="115000"/>
                  <a:alpha val="64000"/>
                </a:srgbClr>
              </a:gs>
              <a:gs pos="100000">
                <a:srgbClr val="A6A8AB">
                  <a:shade val="100000"/>
                  <a:satMod val="115000"/>
                  <a:alpha val="24000"/>
                </a:srgbClr>
              </a:gs>
            </a:gsLst>
            <a:lin ang="189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
          <p:cNvSpPr>
            <a:spLocks noGrp="1"/>
          </p:cNvSpPr>
          <p:nvPr>
            <p:ph type="body" idx="1"/>
          </p:nvPr>
        </p:nvSpPr>
        <p:spPr>
          <a:xfrm>
            <a:off x="4086864" y="998985"/>
            <a:ext cx="7266936" cy="595619"/>
          </a:xfrm>
          <a:prstGeom prst="rect">
            <a:avLst/>
          </a:prstGeom>
        </p:spPr>
        <p:txBody>
          <a:bodyPr>
            <a:normAutofit/>
          </a:bodyPr>
          <a:lstStyle>
            <a:lvl1pPr marL="0" indent="0" algn="r">
              <a:buNone/>
              <a:defRPr sz="3200" b="1" spc="-5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9" name="Text Placeholder 14"/>
          <p:cNvSpPr>
            <a:spLocks noGrp="1"/>
          </p:cNvSpPr>
          <p:nvPr>
            <p:ph type="body" sz="quarter" idx="36"/>
          </p:nvPr>
        </p:nvSpPr>
        <p:spPr>
          <a:xfrm>
            <a:off x="861558" y="2718282"/>
            <a:ext cx="4894262" cy="327596"/>
          </a:xfrm>
          <a:prstGeom prst="rect">
            <a:avLst/>
          </a:prstGeom>
        </p:spPr>
        <p:txBody>
          <a:bodyPr>
            <a:noAutofit/>
          </a:bodyPr>
          <a:lstStyle>
            <a:lvl1pPr marL="0" indent="0" algn="l">
              <a:buNone/>
              <a:defRPr sz="2400" b="1" cap="all" spc="0" baseline="0">
                <a:solidFill>
                  <a:srgbClr val="A6A8AB"/>
                </a:solidFill>
                <a:latin typeface="+mj-lt"/>
              </a:defRPr>
            </a:lvl1pPr>
            <a:lvl4pPr marL="1371600" indent="0">
              <a:buNone/>
              <a:defRPr/>
            </a:lvl4pPr>
          </a:lstStyle>
          <a:p>
            <a:pPr lvl="0"/>
            <a:r>
              <a:rPr lang="en-US"/>
              <a:t>Edit Master</a:t>
            </a:r>
          </a:p>
        </p:txBody>
      </p:sp>
      <p:sp>
        <p:nvSpPr>
          <p:cNvPr id="30" name="Text Placeholder 17"/>
          <p:cNvSpPr>
            <a:spLocks noGrp="1"/>
          </p:cNvSpPr>
          <p:nvPr>
            <p:ph type="body" sz="quarter" idx="37"/>
          </p:nvPr>
        </p:nvSpPr>
        <p:spPr>
          <a:xfrm>
            <a:off x="861557" y="3084470"/>
            <a:ext cx="4894263" cy="1047291"/>
          </a:xfrm>
          <a:prstGeom prst="rect">
            <a:avLst/>
          </a:prstGeom>
        </p:spPr>
        <p:txBody>
          <a:bodyPr>
            <a:normAutofit/>
          </a:bodyPr>
          <a:lstStyle>
            <a:lvl1pPr marL="0" indent="0" algn="l">
              <a:lnSpc>
                <a:spcPct val="120000"/>
              </a:lnSpc>
              <a:buNone/>
              <a:defRPr sz="1800" spc="-50" baseline="0">
                <a:solidFill>
                  <a:schemeClr val="bg1"/>
                </a:solidFill>
                <a:latin typeface="+mn-lt"/>
              </a:defRPr>
            </a:lvl1pPr>
          </a:lstStyle>
          <a:p>
            <a:pPr lvl="0"/>
            <a:r>
              <a:rPr lang="en-US"/>
              <a:t>Edit Master text</a:t>
            </a:r>
          </a:p>
        </p:txBody>
      </p:sp>
      <p:sp>
        <p:nvSpPr>
          <p:cNvPr id="31" name="Rectangle 30"/>
          <p:cNvSpPr/>
          <p:nvPr userDrawn="1"/>
        </p:nvSpPr>
        <p:spPr>
          <a:xfrm>
            <a:off x="6045878" y="2459855"/>
            <a:ext cx="5184322" cy="1788685"/>
          </a:xfrm>
          <a:prstGeom prst="rect">
            <a:avLst/>
          </a:prstGeom>
          <a:gradFill flip="none" rotWithShape="1">
            <a:gsLst>
              <a:gs pos="0">
                <a:srgbClr val="A6A8AB">
                  <a:shade val="30000"/>
                  <a:satMod val="115000"/>
                  <a:alpha val="33000"/>
                </a:srgbClr>
              </a:gs>
              <a:gs pos="50000">
                <a:srgbClr val="A6A8AB">
                  <a:shade val="67500"/>
                  <a:satMod val="115000"/>
                  <a:alpha val="64000"/>
                </a:srgbClr>
              </a:gs>
              <a:gs pos="100000">
                <a:srgbClr val="A6A8AB">
                  <a:shade val="100000"/>
                  <a:satMod val="115000"/>
                  <a:alpha val="24000"/>
                </a:srgbClr>
              </a:gs>
            </a:gsLst>
            <a:lin ang="189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 Placeholder 17"/>
          <p:cNvSpPr>
            <a:spLocks noGrp="1"/>
          </p:cNvSpPr>
          <p:nvPr>
            <p:ph type="body" sz="quarter" idx="39"/>
          </p:nvPr>
        </p:nvSpPr>
        <p:spPr>
          <a:xfrm>
            <a:off x="6221636" y="3084169"/>
            <a:ext cx="4894263" cy="1047291"/>
          </a:xfrm>
          <a:prstGeom prst="rect">
            <a:avLst/>
          </a:prstGeom>
        </p:spPr>
        <p:txBody>
          <a:bodyPr>
            <a:normAutofit/>
          </a:bodyPr>
          <a:lstStyle>
            <a:lvl1pPr marL="0" indent="0" algn="l">
              <a:lnSpc>
                <a:spcPct val="120000"/>
              </a:lnSpc>
              <a:buNone/>
              <a:defRPr lang="en-US" sz="1800" kern="1200" spc="-50" baseline="0" dirty="0">
                <a:solidFill>
                  <a:schemeClr val="bg1"/>
                </a:solidFill>
                <a:latin typeface="+mn-lt"/>
                <a:ea typeface="+mn-ea"/>
                <a:cs typeface="+mn-cs"/>
              </a:defRPr>
            </a:lvl1pPr>
          </a:lstStyle>
          <a:p>
            <a:pPr marL="0" lvl="0" indent="0" algn="l" defTabSz="914400" rtl="0" eaLnBrk="1" latinLnBrk="0" hangingPunct="1">
              <a:lnSpc>
                <a:spcPct val="120000"/>
              </a:lnSpc>
              <a:spcBef>
                <a:spcPts val="1000"/>
              </a:spcBef>
              <a:buClr>
                <a:srgbClr val="DC3220"/>
              </a:buClr>
              <a:buSzPct val="80000"/>
              <a:buFontTx/>
              <a:buNone/>
            </a:pPr>
            <a:r>
              <a:rPr lang="en-US"/>
              <a:t>Edit Master text</a:t>
            </a:r>
          </a:p>
        </p:txBody>
      </p:sp>
      <p:sp>
        <p:nvSpPr>
          <p:cNvPr id="34" name="Rectangle 33"/>
          <p:cNvSpPr/>
          <p:nvPr userDrawn="1"/>
        </p:nvSpPr>
        <p:spPr>
          <a:xfrm>
            <a:off x="747255" y="4450629"/>
            <a:ext cx="5184322" cy="1788685"/>
          </a:xfrm>
          <a:prstGeom prst="rect">
            <a:avLst/>
          </a:prstGeom>
          <a:gradFill flip="none" rotWithShape="1">
            <a:gsLst>
              <a:gs pos="0">
                <a:srgbClr val="A6A8AB">
                  <a:shade val="30000"/>
                  <a:satMod val="115000"/>
                  <a:alpha val="33000"/>
                </a:srgbClr>
              </a:gs>
              <a:gs pos="50000">
                <a:srgbClr val="A6A8AB">
                  <a:shade val="67500"/>
                  <a:satMod val="115000"/>
                  <a:alpha val="64000"/>
                </a:srgbClr>
              </a:gs>
              <a:gs pos="100000">
                <a:srgbClr val="A6A8AB">
                  <a:shade val="100000"/>
                  <a:satMod val="115000"/>
                  <a:alpha val="24000"/>
                </a:srgbClr>
              </a:gs>
            </a:gsLst>
            <a:lin ang="189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 Placeholder 17"/>
          <p:cNvSpPr>
            <a:spLocks noGrp="1"/>
          </p:cNvSpPr>
          <p:nvPr>
            <p:ph type="body" sz="quarter" idx="41"/>
          </p:nvPr>
        </p:nvSpPr>
        <p:spPr>
          <a:xfrm>
            <a:off x="923013" y="5074943"/>
            <a:ext cx="4894263" cy="1047291"/>
          </a:xfrm>
          <a:prstGeom prst="rect">
            <a:avLst/>
          </a:prstGeom>
        </p:spPr>
        <p:txBody>
          <a:bodyPr>
            <a:normAutofit/>
          </a:bodyPr>
          <a:lstStyle>
            <a:lvl1pPr marL="0" indent="0" algn="l">
              <a:lnSpc>
                <a:spcPct val="120000"/>
              </a:lnSpc>
              <a:buNone/>
              <a:defRPr lang="en-US" sz="1800" kern="1200" spc="-50" baseline="0" dirty="0">
                <a:solidFill>
                  <a:schemeClr val="bg1"/>
                </a:solidFill>
                <a:latin typeface="+mn-lt"/>
                <a:ea typeface="+mn-ea"/>
                <a:cs typeface="+mn-cs"/>
              </a:defRPr>
            </a:lvl1pPr>
          </a:lstStyle>
          <a:p>
            <a:pPr marL="0" lvl="0" indent="0" algn="l" defTabSz="914400" rtl="0" eaLnBrk="1" latinLnBrk="0" hangingPunct="1">
              <a:lnSpc>
                <a:spcPct val="120000"/>
              </a:lnSpc>
              <a:spcBef>
                <a:spcPts val="1000"/>
              </a:spcBef>
              <a:buClr>
                <a:srgbClr val="DC3220"/>
              </a:buClr>
              <a:buSzPct val="80000"/>
              <a:buFontTx/>
              <a:buNone/>
            </a:pPr>
            <a:r>
              <a:rPr lang="en-US"/>
              <a:t>Edit Master text</a:t>
            </a:r>
          </a:p>
        </p:txBody>
      </p:sp>
      <p:sp>
        <p:nvSpPr>
          <p:cNvPr id="37" name="Rectangle 36"/>
          <p:cNvSpPr/>
          <p:nvPr userDrawn="1"/>
        </p:nvSpPr>
        <p:spPr>
          <a:xfrm>
            <a:off x="6045878" y="4450629"/>
            <a:ext cx="5184322" cy="1788685"/>
          </a:xfrm>
          <a:prstGeom prst="rect">
            <a:avLst/>
          </a:prstGeom>
          <a:gradFill flip="none" rotWithShape="1">
            <a:gsLst>
              <a:gs pos="0">
                <a:srgbClr val="A6A8AB">
                  <a:shade val="30000"/>
                  <a:satMod val="115000"/>
                  <a:alpha val="33000"/>
                </a:srgbClr>
              </a:gs>
              <a:gs pos="50000">
                <a:srgbClr val="A6A8AB">
                  <a:shade val="67500"/>
                  <a:satMod val="115000"/>
                  <a:alpha val="64000"/>
                </a:srgbClr>
              </a:gs>
              <a:gs pos="100000">
                <a:srgbClr val="A6A8AB">
                  <a:shade val="100000"/>
                  <a:satMod val="115000"/>
                  <a:alpha val="24000"/>
                </a:srgbClr>
              </a:gs>
            </a:gsLst>
            <a:lin ang="189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 Placeholder 17"/>
          <p:cNvSpPr>
            <a:spLocks noGrp="1"/>
          </p:cNvSpPr>
          <p:nvPr>
            <p:ph type="body" sz="quarter" idx="43"/>
          </p:nvPr>
        </p:nvSpPr>
        <p:spPr>
          <a:xfrm>
            <a:off x="6221636" y="5074943"/>
            <a:ext cx="4894263" cy="1047291"/>
          </a:xfrm>
          <a:prstGeom prst="rect">
            <a:avLst/>
          </a:prstGeom>
        </p:spPr>
        <p:txBody>
          <a:bodyPr>
            <a:normAutofit/>
          </a:bodyPr>
          <a:lstStyle>
            <a:lvl1pPr marL="0" indent="0" algn="l">
              <a:lnSpc>
                <a:spcPct val="120000"/>
              </a:lnSpc>
              <a:buNone/>
              <a:defRPr lang="en-US" sz="1800" kern="1200" spc="-50" baseline="0" dirty="0">
                <a:solidFill>
                  <a:schemeClr val="bg1"/>
                </a:solidFill>
                <a:latin typeface="+mn-lt"/>
                <a:ea typeface="+mn-ea"/>
                <a:cs typeface="+mn-cs"/>
              </a:defRPr>
            </a:lvl1pPr>
          </a:lstStyle>
          <a:p>
            <a:pPr marL="0" lvl="0" indent="0" algn="l" defTabSz="914400" rtl="0" eaLnBrk="1" latinLnBrk="0" hangingPunct="1">
              <a:lnSpc>
                <a:spcPct val="120000"/>
              </a:lnSpc>
              <a:spcBef>
                <a:spcPts val="1000"/>
              </a:spcBef>
              <a:buClr>
                <a:srgbClr val="DC3220"/>
              </a:buClr>
              <a:buSzPct val="80000"/>
              <a:buFontTx/>
              <a:buNone/>
            </a:pPr>
            <a:r>
              <a:rPr lang="en-US"/>
              <a:t>Edit Master text</a:t>
            </a: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sp>
        <p:nvSpPr>
          <p:cNvPr id="17" name="Text Placeholder 14"/>
          <p:cNvSpPr>
            <a:spLocks noGrp="1"/>
          </p:cNvSpPr>
          <p:nvPr>
            <p:ph type="body" sz="quarter" idx="44"/>
          </p:nvPr>
        </p:nvSpPr>
        <p:spPr>
          <a:xfrm>
            <a:off x="6221636" y="2718282"/>
            <a:ext cx="4894262" cy="327596"/>
          </a:xfrm>
          <a:prstGeom prst="rect">
            <a:avLst/>
          </a:prstGeom>
        </p:spPr>
        <p:txBody>
          <a:bodyPr>
            <a:noAutofit/>
          </a:bodyPr>
          <a:lstStyle>
            <a:lvl1pPr marL="0" indent="0" algn="l">
              <a:buNone/>
              <a:defRPr sz="2400" b="1" cap="all" spc="0" baseline="0">
                <a:solidFill>
                  <a:srgbClr val="A6A8AB"/>
                </a:solidFill>
                <a:latin typeface="+mj-lt"/>
              </a:defRPr>
            </a:lvl1pPr>
            <a:lvl4pPr marL="1371600" indent="0">
              <a:buNone/>
              <a:defRPr/>
            </a:lvl4pPr>
          </a:lstStyle>
          <a:p>
            <a:pPr lvl="0"/>
            <a:r>
              <a:rPr lang="en-US"/>
              <a:t>Edit Master</a:t>
            </a:r>
          </a:p>
        </p:txBody>
      </p:sp>
      <p:sp>
        <p:nvSpPr>
          <p:cNvPr id="18" name="Text Placeholder 14"/>
          <p:cNvSpPr>
            <a:spLocks noGrp="1"/>
          </p:cNvSpPr>
          <p:nvPr>
            <p:ph type="body" sz="quarter" idx="45"/>
          </p:nvPr>
        </p:nvSpPr>
        <p:spPr>
          <a:xfrm>
            <a:off x="6221636" y="4700091"/>
            <a:ext cx="4894262" cy="327596"/>
          </a:xfrm>
          <a:prstGeom prst="rect">
            <a:avLst/>
          </a:prstGeom>
        </p:spPr>
        <p:txBody>
          <a:bodyPr>
            <a:noAutofit/>
          </a:bodyPr>
          <a:lstStyle>
            <a:lvl1pPr marL="0" indent="0" algn="l">
              <a:buNone/>
              <a:defRPr sz="2400" b="1" cap="all" spc="0" baseline="0">
                <a:solidFill>
                  <a:srgbClr val="A6A8AB"/>
                </a:solidFill>
                <a:latin typeface="+mj-lt"/>
              </a:defRPr>
            </a:lvl1pPr>
            <a:lvl4pPr marL="1371600" indent="0">
              <a:buNone/>
              <a:defRPr/>
            </a:lvl4pPr>
          </a:lstStyle>
          <a:p>
            <a:pPr lvl="0"/>
            <a:r>
              <a:rPr lang="en-US"/>
              <a:t>Edit Master</a:t>
            </a:r>
          </a:p>
        </p:txBody>
      </p:sp>
      <p:sp>
        <p:nvSpPr>
          <p:cNvPr id="19" name="Text Placeholder 14"/>
          <p:cNvSpPr>
            <a:spLocks noGrp="1"/>
          </p:cNvSpPr>
          <p:nvPr>
            <p:ph type="body" sz="quarter" idx="46"/>
          </p:nvPr>
        </p:nvSpPr>
        <p:spPr>
          <a:xfrm>
            <a:off x="923014" y="4700091"/>
            <a:ext cx="4894262" cy="327596"/>
          </a:xfrm>
          <a:prstGeom prst="rect">
            <a:avLst/>
          </a:prstGeom>
        </p:spPr>
        <p:txBody>
          <a:bodyPr>
            <a:noAutofit/>
          </a:bodyPr>
          <a:lstStyle>
            <a:lvl1pPr marL="0" indent="0" algn="l">
              <a:buNone/>
              <a:defRPr sz="2400" b="1" cap="all" spc="0" baseline="0">
                <a:solidFill>
                  <a:srgbClr val="A6A8AB"/>
                </a:solidFill>
                <a:latin typeface="+mj-lt"/>
              </a:defRPr>
            </a:lvl1pPr>
            <a:lvl4pPr marL="1371600" indent="0">
              <a:buNone/>
              <a:defRPr/>
            </a:lvl4pPr>
          </a:lstStyle>
          <a:p>
            <a:pPr lvl="0"/>
            <a:r>
              <a:rPr lang="en-US"/>
              <a:t>Edit Master</a:t>
            </a:r>
          </a:p>
        </p:txBody>
      </p:sp>
    </p:spTree>
    <p:extLst>
      <p:ext uri="{BB962C8B-B14F-4D97-AF65-F5344CB8AC3E}">
        <p14:creationId xmlns:p14="http://schemas.microsoft.com/office/powerpoint/2010/main" val="1872731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2847473"/>
            <a:ext cx="4959350" cy="2085449"/>
          </a:xfrm>
          <a:prstGeom prst="rect">
            <a:avLst/>
          </a:prstGeom>
        </p:spPr>
        <p:txBody>
          <a:bodyPr anchor="b">
            <a:normAutofit/>
          </a:bodyPr>
          <a:lstStyle>
            <a:lvl1pPr>
              <a:defRPr sz="4000" b="1" spc="-5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p>
        </p:txBody>
      </p:sp>
      <p:sp>
        <p:nvSpPr>
          <p:cNvPr id="3" name="Text Placeholder 2"/>
          <p:cNvSpPr>
            <a:spLocks noGrp="1"/>
          </p:cNvSpPr>
          <p:nvPr>
            <p:ph type="body" idx="1"/>
          </p:nvPr>
        </p:nvSpPr>
        <p:spPr>
          <a:xfrm>
            <a:off x="831850" y="4999823"/>
            <a:ext cx="10515600" cy="1143590"/>
          </a:xfrm>
          <a:prstGeom prst="rect">
            <a:avLst/>
          </a:prstGeom>
        </p:spPr>
        <p:txBody>
          <a:bodyPr/>
          <a:lstStyle>
            <a:lvl1pPr marL="0" indent="0">
              <a:buNone/>
              <a:defRPr sz="2400" spc="-5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spTree>
    <p:extLst>
      <p:ext uri="{BB962C8B-B14F-4D97-AF65-F5344CB8AC3E}">
        <p14:creationId xmlns:p14="http://schemas.microsoft.com/office/powerpoint/2010/main" val="3297219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column on colour">
    <p:spTree>
      <p:nvGrpSpPr>
        <p:cNvPr id="1" name=""/>
        <p:cNvGrpSpPr/>
        <p:nvPr/>
      </p:nvGrpSpPr>
      <p:grpSpPr>
        <a:xfrm>
          <a:off x="0" y="0"/>
          <a:ext cx="0" cy="0"/>
          <a:chOff x="0" y="0"/>
          <a:chExt cx="0" cy="0"/>
        </a:xfrm>
      </p:grpSpPr>
      <p:pic>
        <p:nvPicPr>
          <p:cNvPr id="38" name="Picture 3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464398"/>
            <a:ext cx="12192000" cy="3393602"/>
          </a:xfrm>
          <a:prstGeom prst="rect">
            <a:avLst/>
          </a:prstGeom>
        </p:spPr>
      </p:pic>
      <p:sp>
        <p:nvSpPr>
          <p:cNvPr id="11" name="Rectangle 10"/>
          <p:cNvSpPr/>
          <p:nvPr userDrawn="1"/>
        </p:nvSpPr>
        <p:spPr>
          <a:xfrm>
            <a:off x="473527" y="2473947"/>
            <a:ext cx="3600450" cy="3917228"/>
          </a:xfrm>
          <a:prstGeom prst="rect">
            <a:avLst/>
          </a:prstGeom>
          <a:gradFill flip="none" rotWithShape="1">
            <a:gsLst>
              <a:gs pos="0">
                <a:schemeClr val="bg1">
                  <a:shade val="30000"/>
                  <a:satMod val="115000"/>
                  <a:alpha val="80000"/>
                </a:schemeClr>
              </a:gs>
              <a:gs pos="50000">
                <a:schemeClr val="bg1">
                  <a:shade val="67500"/>
                  <a:satMod val="115000"/>
                  <a:alpha val="90000"/>
                </a:schemeClr>
              </a:gs>
              <a:gs pos="100000">
                <a:schemeClr val="bg1">
                  <a:shade val="100000"/>
                  <a:satMod val="115000"/>
                  <a:alpha val="7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534637" y="1520216"/>
            <a:ext cx="11251872" cy="749347"/>
          </a:xfrm>
          <a:prstGeom prst="rect">
            <a:avLst/>
          </a:prstGeom>
        </p:spPr>
        <p:txBody>
          <a:bodyPr>
            <a:normAutofit/>
          </a:bodyPr>
          <a:lstStyle>
            <a:lvl1pPr algn="ctr">
              <a:defRPr sz="3200" b="1" baseline="0">
                <a:solidFill>
                  <a:srgbClr val="DE1E37"/>
                </a:solidFill>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p>
        </p:txBody>
      </p:sp>
      <p:sp>
        <p:nvSpPr>
          <p:cNvPr id="6" name="Content Placeholder 7"/>
          <p:cNvSpPr>
            <a:spLocks noGrp="1"/>
          </p:cNvSpPr>
          <p:nvPr>
            <p:ph sz="quarter" idx="13"/>
          </p:nvPr>
        </p:nvSpPr>
        <p:spPr>
          <a:xfrm>
            <a:off x="583622" y="3725316"/>
            <a:ext cx="3367134" cy="2359479"/>
          </a:xfrm>
        </p:spPr>
        <p:txBody>
          <a:bodyPr>
            <a:normAutofit/>
          </a:bodyPr>
          <a:lstStyle>
            <a:lvl1pPr marL="0" indent="0" algn="ctr">
              <a:lnSpc>
                <a:spcPct val="120000"/>
              </a:lnSpc>
              <a:buNone/>
              <a:defRPr sz="1600" spc="-50" baseline="0"/>
            </a:lvl1pPr>
          </a:lstStyle>
          <a:p>
            <a:pPr lvl="0"/>
            <a:r>
              <a:rPr lang="en-US"/>
              <a:t>Edit Master text styles</a:t>
            </a:r>
          </a:p>
        </p:txBody>
      </p:sp>
      <p:sp>
        <p:nvSpPr>
          <p:cNvPr id="13" name="Text Placeholder 14"/>
          <p:cNvSpPr>
            <a:spLocks noGrp="1"/>
          </p:cNvSpPr>
          <p:nvPr>
            <p:ph type="body" sz="quarter" idx="40"/>
          </p:nvPr>
        </p:nvSpPr>
        <p:spPr>
          <a:xfrm>
            <a:off x="583622" y="2833775"/>
            <a:ext cx="3367134" cy="327596"/>
          </a:xfrm>
          <a:prstGeom prst="rect">
            <a:avLst/>
          </a:prstGeom>
        </p:spPr>
        <p:txBody>
          <a:bodyPr/>
          <a:lstStyle>
            <a:lvl1pPr marL="342900" indent="-342900" algn="ctr">
              <a:buFontTx/>
              <a:buBlip>
                <a:blip r:embed="rId3"/>
              </a:buBlip>
              <a:defRPr sz="2000" b="1" cap="all" spc="0" baseline="0">
                <a:solidFill>
                  <a:srgbClr val="5D5D65"/>
                </a:solidFill>
                <a:latin typeface="+mj-lt"/>
              </a:defRPr>
            </a:lvl1pPr>
            <a:lvl4pPr marL="1371600" indent="0">
              <a:buNone/>
              <a:defRPr/>
            </a:lvl4pPr>
          </a:lstStyle>
          <a:p>
            <a:pPr lvl="0"/>
            <a:r>
              <a:rPr lang="en-US"/>
              <a:t>Edit Master</a:t>
            </a:r>
          </a:p>
        </p:txBody>
      </p:sp>
      <p:sp>
        <p:nvSpPr>
          <p:cNvPr id="30" name="Rectangle 29"/>
          <p:cNvSpPr/>
          <p:nvPr userDrawn="1"/>
        </p:nvSpPr>
        <p:spPr>
          <a:xfrm>
            <a:off x="4336641" y="2473947"/>
            <a:ext cx="3600450" cy="3917228"/>
          </a:xfrm>
          <a:prstGeom prst="rect">
            <a:avLst/>
          </a:prstGeom>
          <a:gradFill flip="none" rotWithShape="1">
            <a:gsLst>
              <a:gs pos="0">
                <a:schemeClr val="bg1">
                  <a:shade val="30000"/>
                  <a:satMod val="115000"/>
                  <a:alpha val="80000"/>
                </a:schemeClr>
              </a:gs>
              <a:gs pos="50000">
                <a:schemeClr val="bg1">
                  <a:shade val="67500"/>
                  <a:satMod val="115000"/>
                  <a:alpha val="90000"/>
                </a:schemeClr>
              </a:gs>
              <a:gs pos="100000">
                <a:schemeClr val="bg1">
                  <a:shade val="100000"/>
                  <a:satMod val="115000"/>
                  <a:alpha val="7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ontent Placeholder 7"/>
          <p:cNvSpPr>
            <a:spLocks noGrp="1"/>
          </p:cNvSpPr>
          <p:nvPr>
            <p:ph sz="quarter" idx="45"/>
          </p:nvPr>
        </p:nvSpPr>
        <p:spPr>
          <a:xfrm>
            <a:off x="4446736" y="3725316"/>
            <a:ext cx="3367134" cy="2359479"/>
          </a:xfrm>
        </p:spPr>
        <p:txBody>
          <a:bodyPr>
            <a:normAutofit/>
          </a:bodyPr>
          <a:lstStyle>
            <a:lvl1pPr marL="0" indent="0" algn="ctr">
              <a:lnSpc>
                <a:spcPct val="120000"/>
              </a:lnSpc>
              <a:buNone/>
              <a:defRPr sz="1600" spc="-50" baseline="0"/>
            </a:lvl1pPr>
          </a:lstStyle>
          <a:p>
            <a:pPr lvl="0"/>
            <a:r>
              <a:rPr lang="en-US"/>
              <a:t>Edit Master text styles</a:t>
            </a:r>
          </a:p>
        </p:txBody>
      </p:sp>
      <p:sp>
        <p:nvSpPr>
          <p:cNvPr id="34" name="Rectangle 33"/>
          <p:cNvSpPr/>
          <p:nvPr userDrawn="1"/>
        </p:nvSpPr>
        <p:spPr>
          <a:xfrm>
            <a:off x="8186059" y="2473947"/>
            <a:ext cx="3600450" cy="3917228"/>
          </a:xfrm>
          <a:prstGeom prst="rect">
            <a:avLst/>
          </a:prstGeom>
          <a:gradFill flip="none" rotWithShape="1">
            <a:gsLst>
              <a:gs pos="0">
                <a:schemeClr val="bg1">
                  <a:shade val="30000"/>
                  <a:satMod val="115000"/>
                  <a:alpha val="80000"/>
                </a:schemeClr>
              </a:gs>
              <a:gs pos="50000">
                <a:schemeClr val="bg1">
                  <a:shade val="67500"/>
                  <a:satMod val="115000"/>
                  <a:alpha val="90000"/>
                </a:schemeClr>
              </a:gs>
              <a:gs pos="100000">
                <a:schemeClr val="bg1">
                  <a:shade val="100000"/>
                  <a:satMod val="115000"/>
                  <a:alpha val="7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ontent Placeholder 7"/>
          <p:cNvSpPr>
            <a:spLocks noGrp="1"/>
          </p:cNvSpPr>
          <p:nvPr>
            <p:ph sz="quarter" idx="47"/>
          </p:nvPr>
        </p:nvSpPr>
        <p:spPr>
          <a:xfrm>
            <a:off x="8296154" y="3725316"/>
            <a:ext cx="3367134" cy="2359479"/>
          </a:xfrm>
        </p:spPr>
        <p:txBody>
          <a:bodyPr>
            <a:normAutofit/>
          </a:bodyPr>
          <a:lstStyle>
            <a:lvl1pPr marL="0" indent="0" algn="ctr">
              <a:lnSpc>
                <a:spcPct val="120000"/>
              </a:lnSpc>
              <a:buNone/>
              <a:defRPr sz="1600" spc="-50" baseline="0"/>
            </a:lvl1pPr>
          </a:lstStyle>
          <a:p>
            <a:pPr lvl="0"/>
            <a:r>
              <a:rPr lang="en-US"/>
              <a:t>Edit Master text styles</a:t>
            </a:r>
          </a:p>
        </p:txBody>
      </p:sp>
      <p:sp>
        <p:nvSpPr>
          <p:cNvPr id="39" name="Text Placeholder 14"/>
          <p:cNvSpPr>
            <a:spLocks noGrp="1"/>
          </p:cNvSpPr>
          <p:nvPr>
            <p:ph type="body" sz="quarter" idx="49"/>
          </p:nvPr>
        </p:nvSpPr>
        <p:spPr>
          <a:xfrm>
            <a:off x="4477006" y="2833775"/>
            <a:ext cx="3367134" cy="327596"/>
          </a:xfrm>
          <a:prstGeom prst="rect">
            <a:avLst/>
          </a:prstGeom>
        </p:spPr>
        <p:txBody>
          <a:bodyPr/>
          <a:lstStyle>
            <a:lvl1pPr marL="342900" indent="-342900" algn="ctr">
              <a:buFontTx/>
              <a:buBlip>
                <a:blip r:embed="rId3"/>
              </a:buBlip>
              <a:defRPr sz="2000" b="1" cap="all" spc="0" baseline="0">
                <a:solidFill>
                  <a:srgbClr val="5D5D65"/>
                </a:solidFill>
                <a:latin typeface="+mj-lt"/>
              </a:defRPr>
            </a:lvl1pPr>
            <a:lvl4pPr marL="1371600" indent="0">
              <a:buNone/>
              <a:defRPr/>
            </a:lvl4pPr>
          </a:lstStyle>
          <a:p>
            <a:pPr lvl="0"/>
            <a:r>
              <a:rPr lang="en-US"/>
              <a:t>Edit Master</a:t>
            </a:r>
          </a:p>
        </p:txBody>
      </p:sp>
      <p:sp>
        <p:nvSpPr>
          <p:cNvPr id="41" name="Text Placeholder 14"/>
          <p:cNvSpPr>
            <a:spLocks noGrp="1"/>
          </p:cNvSpPr>
          <p:nvPr>
            <p:ph type="body" sz="quarter" idx="50"/>
          </p:nvPr>
        </p:nvSpPr>
        <p:spPr>
          <a:xfrm>
            <a:off x="8296154" y="2833775"/>
            <a:ext cx="3367134" cy="327596"/>
          </a:xfrm>
          <a:prstGeom prst="rect">
            <a:avLst/>
          </a:prstGeom>
        </p:spPr>
        <p:txBody>
          <a:bodyPr/>
          <a:lstStyle>
            <a:lvl1pPr marL="342900" indent="-342900" algn="ctr">
              <a:buFontTx/>
              <a:buBlip>
                <a:blip r:embed="rId3"/>
              </a:buBlip>
              <a:defRPr sz="2000" b="1" cap="all" spc="0" baseline="0">
                <a:solidFill>
                  <a:srgbClr val="5D5D65"/>
                </a:solidFill>
                <a:latin typeface="+mj-lt"/>
              </a:defRPr>
            </a:lvl1pPr>
            <a:lvl4pPr marL="1371600" indent="0">
              <a:buNone/>
              <a:defRPr/>
            </a:lvl4pPr>
          </a:lstStyle>
          <a:p>
            <a:pPr lvl="0"/>
            <a:r>
              <a:rPr lang="en-US"/>
              <a:t>Edit Master</a:t>
            </a:r>
          </a:p>
        </p:txBody>
      </p:sp>
    </p:spTree>
    <p:extLst>
      <p:ext uri="{BB962C8B-B14F-4D97-AF65-F5344CB8AC3E}">
        <p14:creationId xmlns:p14="http://schemas.microsoft.com/office/powerpoint/2010/main" val="324798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Our Team">
    <p:spTree>
      <p:nvGrpSpPr>
        <p:cNvPr id="1" name=""/>
        <p:cNvGrpSpPr/>
        <p:nvPr/>
      </p:nvGrpSpPr>
      <p:grpSpPr>
        <a:xfrm>
          <a:off x="0" y="0"/>
          <a:ext cx="0" cy="0"/>
          <a:chOff x="0" y="0"/>
          <a:chExt cx="0" cy="0"/>
        </a:xfrm>
      </p:grpSpPr>
      <p:pic>
        <p:nvPicPr>
          <p:cNvPr id="25" name="Picture 24"/>
          <p:cNvPicPr>
            <a:picLocks noChangeAspect="1"/>
          </p:cNvPicPr>
          <p:nvPr userDrawn="1"/>
        </p:nvPicPr>
        <p:blipFill rotWithShape="1">
          <a:blip r:embed="rId2">
            <a:extLst>
              <a:ext uri="{28A0092B-C50C-407E-A947-70E740481C1C}">
                <a14:useLocalDpi xmlns:a14="http://schemas.microsoft.com/office/drawing/2010/main" val="0"/>
              </a:ext>
            </a:extLst>
          </a:blip>
          <a:srcRect l="2187" t="6249" r="3554" b="5792"/>
          <a:stretch/>
        </p:blipFill>
        <p:spPr>
          <a:xfrm>
            <a:off x="0" y="3446956"/>
            <a:ext cx="12192000" cy="3411044"/>
          </a:xfrm>
          <a:prstGeom prst="rect">
            <a:avLst/>
          </a:prstGeom>
        </p:spPr>
      </p:pic>
      <p:sp>
        <p:nvSpPr>
          <p:cNvPr id="3" name="Date Placeholder 2"/>
          <p:cNvSpPr>
            <a:spLocks noGrp="1"/>
          </p:cNvSpPr>
          <p:nvPr>
            <p:ph type="dt" sz="half" idx="10"/>
          </p:nvPr>
        </p:nvSpPr>
        <p:spPr/>
        <p:txBody>
          <a:bodyPr/>
          <a:lstStyle/>
          <a:p>
            <a:fld id="{AEEE57E4-9E18-4491-8748-18C9ED9EDF86}" type="datetimeFigureOut">
              <a:rPr lang="en-US" smtClean="0"/>
              <a:pPr/>
              <a:t>10/14/2018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CA00117-8613-4583-B7C8-5919512F7D23}" type="slidenum">
              <a:rPr lang="en-US" smtClean="0"/>
              <a:t>‹#›</a:t>
            </a:fld>
            <a:endParaRPr lang="en-US"/>
          </a:p>
        </p:txBody>
      </p:sp>
      <p:sp>
        <p:nvSpPr>
          <p:cNvPr id="27" name="Text Placeholder 26"/>
          <p:cNvSpPr>
            <a:spLocks noGrp="1"/>
          </p:cNvSpPr>
          <p:nvPr>
            <p:ph type="body" sz="quarter" idx="22"/>
          </p:nvPr>
        </p:nvSpPr>
        <p:spPr>
          <a:xfrm>
            <a:off x="1506270" y="1437884"/>
            <a:ext cx="8406358" cy="466344"/>
          </a:xfrm>
          <a:prstGeom prst="rect">
            <a:avLst/>
          </a:prstGeom>
        </p:spPr>
        <p:txBody>
          <a:bodyPr>
            <a:noAutofit/>
          </a:bodyPr>
          <a:lstStyle>
            <a:lvl1pPr marL="0" indent="0" algn="ctr">
              <a:buNone/>
              <a:defRPr sz="3200" b="1" baseline="0">
                <a:solidFill>
                  <a:srgbClr val="DE1E37"/>
                </a:solidFill>
                <a:latin typeface="+mj-lt"/>
              </a:defRPr>
            </a:lvl1pPr>
          </a:lstStyle>
          <a:p>
            <a:pPr lvl="0"/>
            <a:r>
              <a:rPr lang="en-US"/>
              <a:t>Edit Master text styles</a:t>
            </a:r>
          </a:p>
        </p:txBody>
      </p:sp>
    </p:spTree>
    <p:extLst>
      <p:ext uri="{BB962C8B-B14F-4D97-AF65-F5344CB8AC3E}">
        <p14:creationId xmlns:p14="http://schemas.microsoft.com/office/powerpoint/2010/main" val="2159867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Image: 2 Image Layout with Caption">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 y="4502516"/>
            <a:ext cx="6093912" cy="23811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3" name="Rectangle 2"/>
          <p:cNvSpPr/>
          <p:nvPr userDrawn="1"/>
        </p:nvSpPr>
        <p:spPr>
          <a:xfrm>
            <a:off x="6093910" y="4502516"/>
            <a:ext cx="6093912" cy="2381139"/>
          </a:xfrm>
          <a:prstGeom prst="rect">
            <a:avLst/>
          </a:prstGeom>
          <a:solidFill>
            <a:srgbClr val="5D5C6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Picture Placeholder 4"/>
          <p:cNvSpPr>
            <a:spLocks noGrp="1"/>
          </p:cNvSpPr>
          <p:nvPr>
            <p:ph type="pic" sz="quarter" idx="10"/>
          </p:nvPr>
        </p:nvSpPr>
        <p:spPr>
          <a:xfrm>
            <a:off x="0" y="0"/>
            <a:ext cx="6093909" cy="4502150"/>
          </a:xfrm>
        </p:spPr>
        <p:txBody>
          <a:bodyPr/>
          <a:lstStyle/>
          <a:p>
            <a:endParaRPr lang="en-US"/>
          </a:p>
        </p:txBody>
      </p:sp>
      <p:sp>
        <p:nvSpPr>
          <p:cNvPr id="6" name="Picture Placeholder 4"/>
          <p:cNvSpPr>
            <a:spLocks noGrp="1"/>
          </p:cNvSpPr>
          <p:nvPr>
            <p:ph type="pic" sz="quarter" idx="11"/>
          </p:nvPr>
        </p:nvSpPr>
        <p:spPr>
          <a:xfrm>
            <a:off x="6093913" y="0"/>
            <a:ext cx="6093909" cy="4502150"/>
          </a:xfrm>
        </p:spPr>
        <p:txBody>
          <a:bodyPr/>
          <a:lstStyle/>
          <a:p>
            <a:endParaRPr lang="en-US"/>
          </a:p>
        </p:txBody>
      </p:sp>
      <p:sp>
        <p:nvSpPr>
          <p:cNvPr id="12" name="Text Placeholder 11"/>
          <p:cNvSpPr>
            <a:spLocks noGrp="1"/>
          </p:cNvSpPr>
          <p:nvPr>
            <p:ph type="body" sz="quarter" idx="12"/>
          </p:nvPr>
        </p:nvSpPr>
        <p:spPr>
          <a:xfrm>
            <a:off x="341313" y="5144309"/>
            <a:ext cx="5324475" cy="1240616"/>
          </a:xfrm>
        </p:spPr>
        <p:txBody>
          <a:bodyPr>
            <a:normAutofit/>
          </a:bodyPr>
          <a:lstStyle>
            <a:lvl1pPr marL="0" indent="0">
              <a:buNone/>
              <a:defRPr sz="3200" b="0">
                <a:solidFill>
                  <a:schemeClr val="bg1"/>
                </a:solidFill>
              </a:defRPr>
            </a:lvl1pPr>
          </a:lstStyle>
          <a:p>
            <a:pPr lvl="0"/>
            <a:r>
              <a:rPr lang="en-US"/>
              <a:t>Edit Master text styles</a:t>
            </a:r>
          </a:p>
        </p:txBody>
      </p:sp>
      <p:sp>
        <p:nvSpPr>
          <p:cNvPr id="16" name="Text Placeholder 15"/>
          <p:cNvSpPr>
            <a:spLocks noGrp="1"/>
          </p:cNvSpPr>
          <p:nvPr>
            <p:ph type="body" sz="quarter" idx="13"/>
          </p:nvPr>
        </p:nvSpPr>
        <p:spPr>
          <a:xfrm>
            <a:off x="6356350" y="5145088"/>
            <a:ext cx="5594350" cy="1239837"/>
          </a:xfrm>
        </p:spPr>
        <p:txBody>
          <a:bodyPr/>
          <a:lstStyle>
            <a:lvl1pPr marL="0" indent="0">
              <a:buFontTx/>
              <a:buNone/>
              <a:defRPr sz="3200">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Edit Master text styles</a:t>
            </a:r>
          </a:p>
          <a:p>
            <a:pPr lvl="1"/>
            <a:endParaRPr lang="en-US"/>
          </a:p>
        </p:txBody>
      </p:sp>
    </p:spTree>
    <p:extLst>
      <p:ext uri="{BB962C8B-B14F-4D97-AF65-F5344CB8AC3E}">
        <p14:creationId xmlns:p14="http://schemas.microsoft.com/office/powerpoint/2010/main" val="3182071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76087" y="1613660"/>
            <a:ext cx="4580964" cy="1173083"/>
          </a:xfrm>
        </p:spPr>
        <p:txBody>
          <a:bodyPr/>
          <a:lstStyle/>
          <a:p>
            <a:r>
              <a:rPr lang="en-US"/>
              <a:t>Click to edit Master title style</a:t>
            </a:r>
          </a:p>
        </p:txBody>
      </p:sp>
      <p:sp>
        <p:nvSpPr>
          <p:cNvPr id="6" name="Rectangle 5"/>
          <p:cNvSpPr/>
          <p:nvPr userDrawn="1"/>
        </p:nvSpPr>
        <p:spPr>
          <a:xfrm>
            <a:off x="6098088" y="0"/>
            <a:ext cx="6093912"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endParaRPr>
          </a:p>
        </p:txBody>
      </p:sp>
      <p:sp>
        <p:nvSpPr>
          <p:cNvPr id="8" name="Text Placeholder 14"/>
          <p:cNvSpPr>
            <a:spLocks noGrp="1"/>
          </p:cNvSpPr>
          <p:nvPr>
            <p:ph type="body" sz="quarter" idx="16" hasCustomPrompt="1"/>
          </p:nvPr>
        </p:nvSpPr>
        <p:spPr>
          <a:xfrm>
            <a:off x="876087" y="4833782"/>
            <a:ext cx="4664100" cy="356427"/>
          </a:xfrm>
          <a:prstGeom prst="rect">
            <a:avLst/>
          </a:prstGeom>
        </p:spPr>
        <p:txBody>
          <a:bodyPr/>
          <a:lstStyle>
            <a:lvl1pPr marL="0" indent="0" algn="l">
              <a:buNone/>
              <a:defRPr sz="2000" b="1" spc="-50" baseline="0">
                <a:solidFill>
                  <a:srgbClr val="5D5D65"/>
                </a:solidFill>
                <a:latin typeface="+mj-lt"/>
              </a:defRPr>
            </a:lvl1pPr>
            <a:lvl4pPr marL="1371600" indent="0">
              <a:buNone/>
              <a:defRPr/>
            </a:lvl4pPr>
          </a:lstStyle>
          <a:p>
            <a:pPr lvl="0"/>
            <a:r>
              <a:rPr lang="en-US"/>
              <a:t>Sub Head</a:t>
            </a:r>
          </a:p>
        </p:txBody>
      </p:sp>
      <p:sp>
        <p:nvSpPr>
          <p:cNvPr id="9" name="Text Placeholder 17"/>
          <p:cNvSpPr>
            <a:spLocks noGrp="1"/>
          </p:cNvSpPr>
          <p:nvPr>
            <p:ph type="body" sz="quarter" idx="17"/>
          </p:nvPr>
        </p:nvSpPr>
        <p:spPr>
          <a:xfrm>
            <a:off x="876086" y="5225712"/>
            <a:ext cx="4664101" cy="1305775"/>
          </a:xfrm>
          <a:prstGeom prst="rect">
            <a:avLst/>
          </a:prstGeom>
        </p:spPr>
        <p:txBody>
          <a:bodyPr>
            <a:normAutofit/>
          </a:bodyPr>
          <a:lstStyle>
            <a:lvl1pPr marL="0" indent="0" algn="l">
              <a:buNone/>
              <a:defRPr sz="2000" spc="-50" baseline="0">
                <a:solidFill>
                  <a:schemeClr val="bg1">
                    <a:lumMod val="85000"/>
                  </a:schemeClr>
                </a:solidFill>
                <a:latin typeface="+mn-lt"/>
              </a:defRPr>
            </a:lvl1pPr>
          </a:lstStyle>
          <a:p>
            <a:pPr lvl="0"/>
            <a:r>
              <a:rPr lang="en-US"/>
              <a:t>Edit Master text</a:t>
            </a:r>
          </a:p>
        </p:txBody>
      </p:sp>
      <p:sp>
        <p:nvSpPr>
          <p:cNvPr id="10" name="Text Placeholder 14"/>
          <p:cNvSpPr>
            <a:spLocks noGrp="1"/>
          </p:cNvSpPr>
          <p:nvPr>
            <p:ph type="body" sz="quarter" idx="18" hasCustomPrompt="1"/>
          </p:nvPr>
        </p:nvSpPr>
        <p:spPr>
          <a:xfrm>
            <a:off x="6679038" y="1613660"/>
            <a:ext cx="5111496" cy="356783"/>
          </a:xfrm>
          <a:prstGeom prst="rect">
            <a:avLst/>
          </a:prstGeom>
        </p:spPr>
        <p:txBody>
          <a:bodyPr/>
          <a:lstStyle>
            <a:lvl1pPr marL="0" indent="0" algn="l">
              <a:buNone/>
              <a:defRPr sz="2000" b="1" spc="-50" baseline="0">
                <a:solidFill>
                  <a:schemeClr val="bg1"/>
                </a:solidFill>
                <a:latin typeface="+mj-lt"/>
              </a:defRPr>
            </a:lvl1pPr>
            <a:lvl4pPr marL="1371600" indent="0">
              <a:buNone/>
              <a:defRPr/>
            </a:lvl4pPr>
          </a:lstStyle>
          <a:p>
            <a:pPr lvl="0"/>
            <a:r>
              <a:rPr lang="en-US"/>
              <a:t>SIDEBAR TITLE</a:t>
            </a:r>
          </a:p>
        </p:txBody>
      </p:sp>
      <p:sp>
        <p:nvSpPr>
          <p:cNvPr id="11" name="Text Placeholder 17"/>
          <p:cNvSpPr>
            <a:spLocks noGrp="1"/>
          </p:cNvSpPr>
          <p:nvPr>
            <p:ph type="body" sz="quarter" idx="19"/>
          </p:nvPr>
        </p:nvSpPr>
        <p:spPr>
          <a:xfrm>
            <a:off x="876086" y="2857368"/>
            <a:ext cx="4580965" cy="1464261"/>
          </a:xfrm>
          <a:prstGeom prst="rect">
            <a:avLst/>
          </a:prstGeom>
        </p:spPr>
        <p:txBody>
          <a:bodyPr>
            <a:normAutofit/>
          </a:bodyPr>
          <a:lstStyle>
            <a:lvl1pPr marL="0" indent="0" algn="l">
              <a:buNone/>
              <a:defRPr sz="2400" spc="-50" baseline="0">
                <a:solidFill>
                  <a:schemeClr val="bg1">
                    <a:lumMod val="85000"/>
                  </a:schemeClr>
                </a:solidFill>
                <a:latin typeface="+mn-lt"/>
              </a:defRPr>
            </a:lvl1pPr>
          </a:lstStyle>
          <a:p>
            <a:pPr lvl="0"/>
            <a:r>
              <a:rPr lang="en-US"/>
              <a:t>Edit Master text</a:t>
            </a:r>
          </a:p>
        </p:txBody>
      </p:sp>
      <p:sp>
        <p:nvSpPr>
          <p:cNvPr id="12" name="Text Placeholder 17"/>
          <p:cNvSpPr>
            <a:spLocks noGrp="1"/>
          </p:cNvSpPr>
          <p:nvPr>
            <p:ph type="body" sz="quarter" idx="20" hasCustomPrompt="1"/>
          </p:nvPr>
        </p:nvSpPr>
        <p:spPr>
          <a:xfrm>
            <a:off x="6678198" y="2017744"/>
            <a:ext cx="5112336" cy="1305775"/>
          </a:xfrm>
          <a:prstGeom prst="rect">
            <a:avLst/>
          </a:prstGeom>
        </p:spPr>
        <p:txBody>
          <a:bodyPr>
            <a:normAutofit/>
          </a:bodyPr>
          <a:lstStyle>
            <a:lvl1pPr marL="0" indent="0" algn="l">
              <a:buNone/>
              <a:defRPr sz="1600" spc="-50" baseline="0">
                <a:solidFill>
                  <a:schemeClr val="bg1"/>
                </a:solidFill>
                <a:latin typeface="+mn-lt"/>
              </a:defRPr>
            </a:lvl1pPr>
          </a:lstStyle>
          <a:p>
            <a:pPr lvl="0"/>
            <a:r>
              <a:rPr lang="en-US"/>
              <a:t>EDIT MASTER TEXT</a:t>
            </a:r>
          </a:p>
        </p:txBody>
      </p:sp>
      <p:sp>
        <p:nvSpPr>
          <p:cNvPr id="13" name="Text Placeholder 14"/>
          <p:cNvSpPr>
            <a:spLocks noGrp="1"/>
          </p:cNvSpPr>
          <p:nvPr>
            <p:ph type="body" sz="quarter" idx="21" hasCustomPrompt="1"/>
          </p:nvPr>
        </p:nvSpPr>
        <p:spPr>
          <a:xfrm>
            <a:off x="9111342" y="4105345"/>
            <a:ext cx="2679192" cy="423111"/>
          </a:xfrm>
          <a:prstGeom prst="rect">
            <a:avLst/>
          </a:prstGeom>
        </p:spPr>
        <p:txBody>
          <a:bodyPr/>
          <a:lstStyle>
            <a:lvl1pPr marL="0" indent="0" algn="l">
              <a:buNone/>
              <a:defRPr sz="2000" b="0" spc="-50" baseline="0">
                <a:solidFill>
                  <a:schemeClr val="bg1"/>
                </a:solidFill>
                <a:latin typeface="+mj-lt"/>
              </a:defRPr>
            </a:lvl1pPr>
            <a:lvl4pPr marL="1371600" indent="0">
              <a:buNone/>
              <a:defRPr/>
            </a:lvl4pPr>
          </a:lstStyle>
          <a:p>
            <a:pPr lvl="0"/>
            <a:r>
              <a:rPr lang="en-US"/>
              <a:t>SIDEBAR SUB HEAD</a:t>
            </a:r>
          </a:p>
        </p:txBody>
      </p:sp>
      <p:sp>
        <p:nvSpPr>
          <p:cNvPr id="14" name="Text Placeholder 17"/>
          <p:cNvSpPr>
            <a:spLocks noGrp="1"/>
          </p:cNvSpPr>
          <p:nvPr>
            <p:ph type="body" sz="quarter" idx="22" hasCustomPrompt="1"/>
          </p:nvPr>
        </p:nvSpPr>
        <p:spPr>
          <a:xfrm>
            <a:off x="9111342" y="4528456"/>
            <a:ext cx="2677246" cy="1305775"/>
          </a:xfrm>
          <a:prstGeom prst="rect">
            <a:avLst/>
          </a:prstGeom>
        </p:spPr>
        <p:txBody>
          <a:bodyPr>
            <a:normAutofit/>
          </a:bodyPr>
          <a:lstStyle>
            <a:lvl1pPr marL="285750" indent="-285750" algn="l">
              <a:buClr>
                <a:schemeClr val="bg1"/>
              </a:buClr>
              <a:buFont typeface="Arial" panose="020B0604020202020204" pitchFamily="34" charset="0"/>
              <a:buChar char="•"/>
              <a:defRPr sz="1400" spc="-50" baseline="0">
                <a:solidFill>
                  <a:schemeClr val="bg1"/>
                </a:solidFill>
                <a:latin typeface="+mn-lt"/>
              </a:defRPr>
            </a:lvl1pPr>
          </a:lstStyle>
          <a:p>
            <a:pPr lvl="0"/>
            <a:r>
              <a:rPr lang="en-US"/>
              <a:t>Edit master text</a:t>
            </a:r>
          </a:p>
        </p:txBody>
      </p:sp>
      <p:sp>
        <p:nvSpPr>
          <p:cNvPr id="16" name="Picture Placeholder 15"/>
          <p:cNvSpPr>
            <a:spLocks noGrp="1"/>
          </p:cNvSpPr>
          <p:nvPr>
            <p:ph type="pic" sz="quarter" idx="23"/>
          </p:nvPr>
        </p:nvSpPr>
        <p:spPr>
          <a:xfrm>
            <a:off x="6678198" y="3678495"/>
            <a:ext cx="2313402" cy="2666999"/>
          </a:xfrm>
        </p:spPr>
        <p:txBody>
          <a:bodyPr/>
          <a:lstStyle/>
          <a:p>
            <a:endParaRPr lang="en-US"/>
          </a:p>
        </p:txBody>
      </p:sp>
    </p:spTree>
    <p:extLst>
      <p:ext uri="{BB962C8B-B14F-4D97-AF65-F5344CB8AC3E}">
        <p14:creationId xmlns:p14="http://schemas.microsoft.com/office/powerpoint/2010/main" val="3508417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1_Image: 2 Image Layout with Caption">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1" y="4502516"/>
            <a:ext cx="6093912" cy="238113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Picture Placeholder 4"/>
          <p:cNvSpPr>
            <a:spLocks noGrp="1"/>
          </p:cNvSpPr>
          <p:nvPr>
            <p:ph type="pic" sz="quarter" idx="10"/>
          </p:nvPr>
        </p:nvSpPr>
        <p:spPr>
          <a:xfrm>
            <a:off x="0" y="0"/>
            <a:ext cx="6093909" cy="4502150"/>
          </a:xfrm>
        </p:spPr>
        <p:txBody>
          <a:bodyPr/>
          <a:lstStyle/>
          <a:p>
            <a:endParaRPr lang="en-US"/>
          </a:p>
        </p:txBody>
      </p:sp>
      <p:sp>
        <p:nvSpPr>
          <p:cNvPr id="12" name="Text Placeholder 11"/>
          <p:cNvSpPr>
            <a:spLocks noGrp="1"/>
          </p:cNvSpPr>
          <p:nvPr>
            <p:ph type="body" sz="quarter" idx="12"/>
          </p:nvPr>
        </p:nvSpPr>
        <p:spPr>
          <a:xfrm>
            <a:off x="341313" y="5144309"/>
            <a:ext cx="5324475" cy="1240616"/>
          </a:xfrm>
        </p:spPr>
        <p:txBody>
          <a:bodyPr>
            <a:normAutofit/>
          </a:bodyPr>
          <a:lstStyle>
            <a:lvl1pPr marL="0" indent="0">
              <a:buNone/>
              <a:defRPr sz="3200" b="0">
                <a:solidFill>
                  <a:schemeClr val="bg1"/>
                </a:solidFill>
              </a:defRPr>
            </a:lvl1pPr>
          </a:lstStyle>
          <a:p>
            <a:pPr lvl="0"/>
            <a:r>
              <a:rPr lang="en-US"/>
              <a:t>Edit Master text styles</a:t>
            </a:r>
          </a:p>
        </p:txBody>
      </p:sp>
      <p:sp>
        <p:nvSpPr>
          <p:cNvPr id="16" name="Text Placeholder 15"/>
          <p:cNvSpPr>
            <a:spLocks noGrp="1"/>
          </p:cNvSpPr>
          <p:nvPr>
            <p:ph type="body" sz="quarter" idx="13"/>
          </p:nvPr>
        </p:nvSpPr>
        <p:spPr>
          <a:xfrm>
            <a:off x="6356350" y="5145088"/>
            <a:ext cx="5594350" cy="1239837"/>
          </a:xfrm>
        </p:spPr>
        <p:txBody>
          <a:bodyPr/>
          <a:lstStyle>
            <a:lvl1pPr marL="0" indent="0">
              <a:buFontTx/>
              <a:buNone/>
              <a:defRPr sz="3200">
                <a:solidFill>
                  <a:schemeClr val="bg1"/>
                </a:solidFill>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US"/>
              <a:t>Edit Master text styles</a:t>
            </a:r>
          </a:p>
          <a:p>
            <a:pPr lvl="1"/>
            <a:endParaRPr lang="en-US"/>
          </a:p>
        </p:txBody>
      </p:sp>
    </p:spTree>
    <p:extLst>
      <p:ext uri="{BB962C8B-B14F-4D97-AF65-F5344CB8AC3E}">
        <p14:creationId xmlns:p14="http://schemas.microsoft.com/office/powerpoint/2010/main" val="2409120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sp>
        <p:nvSpPr>
          <p:cNvPr id="9" name="Picture Placeholder 8"/>
          <p:cNvSpPr>
            <a:spLocks noGrp="1"/>
          </p:cNvSpPr>
          <p:nvPr>
            <p:ph type="pic" sz="quarter" idx="10" hasCustomPrompt="1"/>
          </p:nvPr>
        </p:nvSpPr>
        <p:spPr>
          <a:xfrm>
            <a:off x="5028122" y="5642663"/>
            <a:ext cx="1783752" cy="965916"/>
          </a:xfrm>
          <a:prstGeom prst="rect">
            <a:avLst/>
          </a:prstGeo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r>
              <a:rPr lang="en-US"/>
              <a:t>logo</a:t>
            </a:r>
          </a:p>
        </p:txBody>
      </p:sp>
      <p:sp>
        <p:nvSpPr>
          <p:cNvPr id="12" name="Title 1"/>
          <p:cNvSpPr>
            <a:spLocks noGrp="1"/>
          </p:cNvSpPr>
          <p:nvPr>
            <p:ph type="ctrTitle"/>
          </p:nvPr>
        </p:nvSpPr>
        <p:spPr>
          <a:xfrm>
            <a:off x="5028122" y="2322578"/>
            <a:ext cx="5239828" cy="967624"/>
          </a:xfrm>
          <a:prstGeom prst="rect">
            <a:avLst/>
          </a:prstGeom>
        </p:spPr>
        <p:txBody>
          <a:bodyPr anchor="b">
            <a:noAutofit/>
          </a:bodyPr>
          <a:lstStyle>
            <a:lvl1pPr algn="l">
              <a:defRPr sz="4000" b="1" spc="-200" baseline="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p>
        </p:txBody>
      </p:sp>
      <p:sp>
        <p:nvSpPr>
          <p:cNvPr id="13" name="Subtitle 2"/>
          <p:cNvSpPr>
            <a:spLocks noGrp="1"/>
          </p:cNvSpPr>
          <p:nvPr>
            <p:ph type="subTitle" idx="1"/>
          </p:nvPr>
        </p:nvSpPr>
        <p:spPr>
          <a:xfrm>
            <a:off x="5028122" y="3265978"/>
            <a:ext cx="5239828" cy="413191"/>
          </a:xfrm>
          <a:prstGeom prst="rect">
            <a:avLst/>
          </a:prstGeom>
        </p:spPr>
        <p:txBody>
          <a:bodyPr>
            <a:noAutofit/>
          </a:bodyPr>
          <a:lstStyle>
            <a:lvl1pPr marL="0" indent="0" algn="l">
              <a:buNone/>
              <a:defRPr sz="2400" i="0" spc="-10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4" name="Picture 1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94372" y="1909594"/>
            <a:ext cx="3729000" cy="1107246"/>
          </a:xfrm>
          <a:prstGeom prst="rect">
            <a:avLst/>
          </a:prstGeom>
        </p:spPr>
      </p:pic>
    </p:spTree>
    <p:extLst>
      <p:ext uri="{BB962C8B-B14F-4D97-AF65-F5344CB8AC3E}">
        <p14:creationId xmlns:p14="http://schemas.microsoft.com/office/powerpoint/2010/main" val="822744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SWOT">
    <p:bg>
      <p:bgPr>
        <a:blipFill dpi="0" rotWithShape="1">
          <a:blip r:embed="rId2">
            <a:lum/>
          </a:blip>
          <a:srcRect/>
          <a:stretch>
            <a:fillRect l="-25000" r="-25000"/>
          </a:stretch>
        </a:blipFill>
        <a:effectLst/>
      </p:bgPr>
    </p:bg>
    <p:spTree>
      <p:nvGrpSpPr>
        <p:cNvPr id="1" name=""/>
        <p:cNvGrpSpPr/>
        <p:nvPr/>
      </p:nvGrpSpPr>
      <p:grpSpPr>
        <a:xfrm>
          <a:off x="0" y="0"/>
          <a:ext cx="0" cy="0"/>
          <a:chOff x="0" y="0"/>
          <a:chExt cx="0" cy="0"/>
        </a:xfrm>
      </p:grpSpPr>
      <p:sp>
        <p:nvSpPr>
          <p:cNvPr id="9" name="Rectangle 8"/>
          <p:cNvSpPr/>
          <p:nvPr userDrawn="1"/>
        </p:nvSpPr>
        <p:spPr>
          <a:xfrm rot="10800000">
            <a:off x="-2" y="0"/>
            <a:ext cx="12192002" cy="6858000"/>
          </a:xfrm>
          <a:prstGeom prst="rect">
            <a:avLst/>
          </a:prstGeom>
          <a:gradFill>
            <a:gsLst>
              <a:gs pos="43000">
                <a:schemeClr val="bg1">
                  <a:alpha val="0"/>
                </a:schemeClr>
              </a:gs>
              <a:gs pos="100000">
                <a:srgbClr val="FF0000"/>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685799" y="2460156"/>
            <a:ext cx="5184322" cy="1788685"/>
          </a:xfrm>
          <a:prstGeom prst="rect">
            <a:avLst/>
          </a:prstGeom>
          <a:solidFill>
            <a:srgbClr val="FFFFFF">
              <a:alpha val="50196"/>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p:cNvSpPr>
            <a:spLocks noGrp="1"/>
          </p:cNvSpPr>
          <p:nvPr>
            <p:ph type="body" sz="quarter" idx="16"/>
          </p:nvPr>
        </p:nvSpPr>
        <p:spPr>
          <a:xfrm>
            <a:off x="861558" y="2738944"/>
            <a:ext cx="4894262" cy="327596"/>
          </a:xfrm>
          <a:prstGeom prst="rect">
            <a:avLst/>
          </a:prstGeom>
        </p:spPr>
        <p:txBody>
          <a:bodyPr/>
          <a:lstStyle>
            <a:lvl1pPr marL="0" indent="0" algn="l">
              <a:buNone/>
              <a:defRPr sz="2000" b="1" cap="all" spc="0" baseline="0">
                <a:solidFill>
                  <a:srgbClr val="5C5D65"/>
                </a:solidFill>
                <a:latin typeface="+mj-lt"/>
              </a:defRPr>
            </a:lvl1pPr>
            <a:lvl4pPr marL="1371600" indent="0">
              <a:buNone/>
              <a:defRPr/>
            </a:lvl4pPr>
          </a:lstStyle>
          <a:p>
            <a:pPr lvl="0"/>
            <a:r>
              <a:rPr lang="en-US"/>
              <a:t>Edit Master text styles</a:t>
            </a:r>
          </a:p>
        </p:txBody>
      </p:sp>
      <p:sp>
        <p:nvSpPr>
          <p:cNvPr id="18" name="Text Placeholder 17"/>
          <p:cNvSpPr>
            <a:spLocks noGrp="1"/>
          </p:cNvSpPr>
          <p:nvPr>
            <p:ph type="body" sz="quarter" idx="17"/>
          </p:nvPr>
        </p:nvSpPr>
        <p:spPr>
          <a:xfrm>
            <a:off x="861557" y="3084470"/>
            <a:ext cx="4894263" cy="1047291"/>
          </a:xfrm>
          <a:prstGeom prst="rect">
            <a:avLst/>
          </a:prstGeom>
        </p:spPr>
        <p:txBody>
          <a:bodyPr>
            <a:normAutofit/>
          </a:bodyPr>
          <a:lstStyle>
            <a:lvl1pPr marL="0" indent="0" algn="l">
              <a:lnSpc>
                <a:spcPct val="120000"/>
              </a:lnSpc>
              <a:buNone/>
              <a:defRPr sz="1800" spc="0" baseline="0">
                <a:solidFill>
                  <a:schemeClr val="bg1"/>
                </a:solidFill>
                <a:latin typeface="+mn-lt"/>
              </a:defRPr>
            </a:lvl1pPr>
          </a:lstStyle>
          <a:p>
            <a:pPr lvl="0"/>
            <a:r>
              <a:rPr lang="en-US"/>
              <a:t>Edit Master text styles</a:t>
            </a:r>
          </a:p>
        </p:txBody>
      </p: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3117" y="654139"/>
            <a:ext cx="2597707" cy="771333"/>
          </a:xfrm>
          <a:prstGeom prst="rect">
            <a:avLst/>
          </a:prstGeom>
        </p:spPr>
      </p:pic>
      <p:sp>
        <p:nvSpPr>
          <p:cNvPr id="14" name="Text Placeholder 2"/>
          <p:cNvSpPr>
            <a:spLocks noGrp="1"/>
          </p:cNvSpPr>
          <p:nvPr>
            <p:ph type="body" idx="1"/>
          </p:nvPr>
        </p:nvSpPr>
        <p:spPr>
          <a:xfrm>
            <a:off x="4086864" y="998985"/>
            <a:ext cx="7266936" cy="595619"/>
          </a:xfrm>
          <a:prstGeom prst="rect">
            <a:avLst/>
          </a:prstGeom>
        </p:spPr>
        <p:txBody>
          <a:bodyPr>
            <a:normAutofit/>
          </a:bodyPr>
          <a:lstStyle>
            <a:lvl1pPr marL="0" indent="0" algn="r">
              <a:buNone/>
              <a:defRPr sz="32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63" name="Rectangle 62"/>
          <p:cNvSpPr/>
          <p:nvPr userDrawn="1"/>
        </p:nvSpPr>
        <p:spPr>
          <a:xfrm>
            <a:off x="6045879" y="2460156"/>
            <a:ext cx="5184322" cy="1788685"/>
          </a:xfrm>
          <a:prstGeom prst="rect">
            <a:avLst/>
          </a:prstGeom>
          <a:solidFill>
            <a:srgbClr val="FFFFFF">
              <a:alpha val="50196"/>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 Placeholder 14"/>
          <p:cNvSpPr>
            <a:spLocks noGrp="1"/>
          </p:cNvSpPr>
          <p:nvPr>
            <p:ph type="body" sz="quarter" idx="30"/>
          </p:nvPr>
        </p:nvSpPr>
        <p:spPr>
          <a:xfrm>
            <a:off x="6221638" y="2738944"/>
            <a:ext cx="4894262" cy="327596"/>
          </a:xfrm>
          <a:prstGeom prst="rect">
            <a:avLst/>
          </a:prstGeom>
        </p:spPr>
        <p:txBody>
          <a:bodyPr/>
          <a:lstStyle>
            <a:lvl1pPr marL="0" indent="0" algn="l">
              <a:buNone/>
              <a:defRPr sz="2000" b="1" cap="all" spc="0" baseline="0">
                <a:solidFill>
                  <a:srgbClr val="5C5D65"/>
                </a:solidFill>
                <a:latin typeface="+mj-lt"/>
              </a:defRPr>
            </a:lvl1pPr>
            <a:lvl4pPr marL="1371600" indent="0">
              <a:buNone/>
              <a:defRPr/>
            </a:lvl4pPr>
          </a:lstStyle>
          <a:p>
            <a:pPr lvl="0"/>
            <a:r>
              <a:rPr lang="en-US"/>
              <a:t>Edit Master text styles</a:t>
            </a:r>
          </a:p>
        </p:txBody>
      </p:sp>
      <p:sp>
        <p:nvSpPr>
          <p:cNvPr id="65" name="Text Placeholder 17"/>
          <p:cNvSpPr>
            <a:spLocks noGrp="1"/>
          </p:cNvSpPr>
          <p:nvPr>
            <p:ph type="body" sz="quarter" idx="31"/>
          </p:nvPr>
        </p:nvSpPr>
        <p:spPr>
          <a:xfrm>
            <a:off x="6221637" y="3084470"/>
            <a:ext cx="4894263" cy="1047291"/>
          </a:xfrm>
          <a:prstGeom prst="rect">
            <a:avLst/>
          </a:prstGeom>
        </p:spPr>
        <p:txBody>
          <a:bodyPr>
            <a:normAutofit/>
          </a:bodyPr>
          <a:lstStyle>
            <a:lvl1pPr marL="0" indent="0" algn="l">
              <a:lnSpc>
                <a:spcPct val="120000"/>
              </a:lnSpc>
              <a:buNone/>
              <a:defRPr sz="1800" spc="0" baseline="0">
                <a:solidFill>
                  <a:schemeClr val="bg1"/>
                </a:solidFill>
                <a:latin typeface="+mn-lt"/>
              </a:defRPr>
            </a:lvl1pPr>
          </a:lstStyle>
          <a:p>
            <a:pPr lvl="0"/>
            <a:r>
              <a:rPr lang="en-US"/>
              <a:t>Edit Master text styles</a:t>
            </a:r>
          </a:p>
        </p:txBody>
      </p:sp>
      <p:sp>
        <p:nvSpPr>
          <p:cNvPr id="66" name="Rectangle 65"/>
          <p:cNvSpPr/>
          <p:nvPr userDrawn="1"/>
        </p:nvSpPr>
        <p:spPr>
          <a:xfrm>
            <a:off x="6045879" y="4450629"/>
            <a:ext cx="5184322" cy="1788685"/>
          </a:xfrm>
          <a:prstGeom prst="rect">
            <a:avLst/>
          </a:prstGeom>
          <a:gradFill flip="none" rotWithShape="1">
            <a:gsLst>
              <a:gs pos="0">
                <a:srgbClr val="FFFFFF">
                  <a:shade val="30000"/>
                  <a:satMod val="115000"/>
                  <a:alpha val="50000"/>
                </a:srgbClr>
              </a:gs>
              <a:gs pos="50000">
                <a:srgbClr val="FFFFFF">
                  <a:shade val="67500"/>
                  <a:satMod val="115000"/>
                  <a:alpha val="50000"/>
                </a:srgbClr>
              </a:gs>
              <a:gs pos="100000">
                <a:srgbClr val="FFFFFF">
                  <a:shade val="100000"/>
                  <a:satMod val="115000"/>
                  <a:alpha val="50000"/>
                </a:srgbClr>
              </a:gs>
            </a:gsLst>
            <a:lin ang="162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 Placeholder 14"/>
          <p:cNvSpPr>
            <a:spLocks noGrp="1"/>
          </p:cNvSpPr>
          <p:nvPr>
            <p:ph type="body" sz="quarter" idx="32"/>
          </p:nvPr>
        </p:nvSpPr>
        <p:spPr>
          <a:xfrm>
            <a:off x="6221638" y="4729417"/>
            <a:ext cx="4894262" cy="327596"/>
          </a:xfrm>
          <a:prstGeom prst="rect">
            <a:avLst/>
          </a:prstGeom>
        </p:spPr>
        <p:txBody>
          <a:bodyPr/>
          <a:lstStyle>
            <a:lvl1pPr marL="0" indent="0" algn="l">
              <a:buNone/>
              <a:defRPr sz="2000" b="1" cap="all" spc="0" baseline="0">
                <a:solidFill>
                  <a:srgbClr val="5C5D65"/>
                </a:solidFill>
                <a:latin typeface="+mj-lt"/>
              </a:defRPr>
            </a:lvl1pPr>
            <a:lvl4pPr marL="1371600" indent="0">
              <a:buNone/>
              <a:defRPr/>
            </a:lvl4pPr>
          </a:lstStyle>
          <a:p>
            <a:pPr lvl="0"/>
            <a:r>
              <a:rPr lang="en-US"/>
              <a:t>Edit Master text styles</a:t>
            </a:r>
          </a:p>
        </p:txBody>
      </p:sp>
      <p:sp>
        <p:nvSpPr>
          <p:cNvPr id="68" name="Text Placeholder 17"/>
          <p:cNvSpPr>
            <a:spLocks noGrp="1"/>
          </p:cNvSpPr>
          <p:nvPr>
            <p:ph type="body" sz="quarter" idx="33"/>
          </p:nvPr>
        </p:nvSpPr>
        <p:spPr>
          <a:xfrm>
            <a:off x="6221637" y="5074943"/>
            <a:ext cx="4894263" cy="1047291"/>
          </a:xfrm>
          <a:prstGeom prst="rect">
            <a:avLst/>
          </a:prstGeom>
        </p:spPr>
        <p:txBody>
          <a:bodyPr>
            <a:normAutofit/>
          </a:bodyPr>
          <a:lstStyle>
            <a:lvl1pPr marL="0" indent="0" algn="l">
              <a:lnSpc>
                <a:spcPct val="120000"/>
              </a:lnSpc>
              <a:buNone/>
              <a:defRPr sz="1800" spc="0" baseline="0">
                <a:solidFill>
                  <a:schemeClr val="bg1"/>
                </a:solidFill>
                <a:latin typeface="+mn-lt"/>
              </a:defRPr>
            </a:lvl1pPr>
          </a:lstStyle>
          <a:p>
            <a:pPr lvl="0"/>
            <a:r>
              <a:rPr lang="en-US"/>
              <a:t>Edit Master text styles</a:t>
            </a:r>
          </a:p>
        </p:txBody>
      </p:sp>
      <p:sp>
        <p:nvSpPr>
          <p:cNvPr id="69" name="Rectangle 68"/>
          <p:cNvSpPr/>
          <p:nvPr userDrawn="1"/>
        </p:nvSpPr>
        <p:spPr>
          <a:xfrm>
            <a:off x="685799" y="4450629"/>
            <a:ext cx="5184322" cy="1788685"/>
          </a:xfrm>
          <a:prstGeom prst="rect">
            <a:avLst/>
          </a:prstGeom>
          <a:gradFill flip="none" rotWithShape="1">
            <a:gsLst>
              <a:gs pos="0">
                <a:srgbClr val="FFFFFF">
                  <a:shade val="30000"/>
                  <a:satMod val="115000"/>
                  <a:alpha val="50000"/>
                </a:srgbClr>
              </a:gs>
              <a:gs pos="50000">
                <a:srgbClr val="FFFFFF">
                  <a:shade val="67500"/>
                  <a:satMod val="115000"/>
                  <a:alpha val="50000"/>
                </a:srgbClr>
              </a:gs>
              <a:gs pos="100000">
                <a:srgbClr val="FFFFFF">
                  <a:shade val="100000"/>
                  <a:satMod val="115000"/>
                  <a:alpha val="50000"/>
                </a:srgbClr>
              </a:gs>
            </a:gsLst>
            <a:lin ang="162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 Placeholder 14"/>
          <p:cNvSpPr>
            <a:spLocks noGrp="1"/>
          </p:cNvSpPr>
          <p:nvPr>
            <p:ph type="body" sz="quarter" idx="34"/>
          </p:nvPr>
        </p:nvSpPr>
        <p:spPr>
          <a:xfrm>
            <a:off x="861558" y="4729417"/>
            <a:ext cx="4894262" cy="327596"/>
          </a:xfrm>
          <a:prstGeom prst="rect">
            <a:avLst/>
          </a:prstGeom>
        </p:spPr>
        <p:txBody>
          <a:bodyPr/>
          <a:lstStyle>
            <a:lvl1pPr marL="0" indent="0" algn="l">
              <a:buNone/>
              <a:defRPr sz="2000" b="1" cap="all" spc="0" baseline="0">
                <a:solidFill>
                  <a:srgbClr val="5C5D65"/>
                </a:solidFill>
                <a:latin typeface="+mj-lt"/>
              </a:defRPr>
            </a:lvl1pPr>
            <a:lvl4pPr marL="1371600" indent="0">
              <a:buNone/>
              <a:defRPr/>
            </a:lvl4pPr>
          </a:lstStyle>
          <a:p>
            <a:pPr lvl="0"/>
            <a:r>
              <a:rPr lang="en-US"/>
              <a:t>Edit Master text styles</a:t>
            </a:r>
          </a:p>
        </p:txBody>
      </p:sp>
      <p:sp>
        <p:nvSpPr>
          <p:cNvPr id="71" name="Text Placeholder 17"/>
          <p:cNvSpPr>
            <a:spLocks noGrp="1"/>
          </p:cNvSpPr>
          <p:nvPr>
            <p:ph type="body" sz="quarter" idx="35"/>
          </p:nvPr>
        </p:nvSpPr>
        <p:spPr>
          <a:xfrm>
            <a:off x="861557" y="5074943"/>
            <a:ext cx="4894263" cy="1047291"/>
          </a:xfrm>
          <a:prstGeom prst="rect">
            <a:avLst/>
          </a:prstGeom>
        </p:spPr>
        <p:txBody>
          <a:bodyPr>
            <a:normAutofit/>
          </a:bodyPr>
          <a:lstStyle>
            <a:lvl1pPr marL="0" indent="0" algn="l">
              <a:lnSpc>
                <a:spcPct val="120000"/>
              </a:lnSpc>
              <a:buNone/>
              <a:defRPr sz="1800" spc="0" baseline="0">
                <a:solidFill>
                  <a:schemeClr val="bg1"/>
                </a:solidFill>
                <a:latin typeface="+mn-lt"/>
              </a:defRPr>
            </a:lvl1pPr>
          </a:lstStyle>
          <a:p>
            <a:pPr lvl="0"/>
            <a:r>
              <a:rPr lang="en-US"/>
              <a:t>Edit Master text styles</a:t>
            </a:r>
          </a:p>
        </p:txBody>
      </p:sp>
    </p:spTree>
    <p:extLst>
      <p:ext uri="{BB962C8B-B14F-4D97-AF65-F5344CB8AC3E}">
        <p14:creationId xmlns:p14="http://schemas.microsoft.com/office/powerpoint/2010/main" val="4212679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SWO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685799" y="2460156"/>
            <a:ext cx="5184322" cy="1788685"/>
          </a:xfrm>
          <a:prstGeom prst="rect">
            <a:avLst/>
          </a:prstGeom>
          <a:gradFill flip="none" rotWithShape="1">
            <a:gsLst>
              <a:gs pos="0">
                <a:srgbClr val="A6A8AB">
                  <a:shade val="30000"/>
                  <a:satMod val="115000"/>
                  <a:alpha val="33000"/>
                </a:srgbClr>
              </a:gs>
              <a:gs pos="50000">
                <a:srgbClr val="A6A8AB">
                  <a:shade val="67500"/>
                  <a:satMod val="115000"/>
                  <a:alpha val="64000"/>
                </a:srgbClr>
              </a:gs>
              <a:gs pos="100000">
                <a:srgbClr val="A6A8AB">
                  <a:shade val="100000"/>
                  <a:satMod val="115000"/>
                  <a:alpha val="24000"/>
                </a:srgbClr>
              </a:gs>
            </a:gsLst>
            <a:lin ang="189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53117" y="654139"/>
            <a:ext cx="2597707" cy="771333"/>
          </a:xfrm>
          <a:prstGeom prst="rect">
            <a:avLst/>
          </a:prstGeom>
        </p:spPr>
      </p:pic>
      <p:sp>
        <p:nvSpPr>
          <p:cNvPr id="9" name="Text Placeholder 2"/>
          <p:cNvSpPr>
            <a:spLocks noGrp="1"/>
          </p:cNvSpPr>
          <p:nvPr>
            <p:ph type="body" idx="1"/>
          </p:nvPr>
        </p:nvSpPr>
        <p:spPr>
          <a:xfrm>
            <a:off x="4086864" y="998985"/>
            <a:ext cx="7266936" cy="595619"/>
          </a:xfrm>
          <a:prstGeom prst="rect">
            <a:avLst/>
          </a:prstGeom>
        </p:spPr>
        <p:txBody>
          <a:bodyPr>
            <a:normAutofit/>
          </a:bodyPr>
          <a:lstStyle>
            <a:lvl1pPr marL="0" indent="0" algn="r">
              <a:buNone/>
              <a:defRPr sz="3200" b="1">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29" name="Text Placeholder 14"/>
          <p:cNvSpPr>
            <a:spLocks noGrp="1"/>
          </p:cNvSpPr>
          <p:nvPr>
            <p:ph type="body" sz="quarter" idx="36"/>
          </p:nvPr>
        </p:nvSpPr>
        <p:spPr>
          <a:xfrm>
            <a:off x="861558" y="2738944"/>
            <a:ext cx="4894262" cy="327596"/>
          </a:xfrm>
          <a:prstGeom prst="rect">
            <a:avLst/>
          </a:prstGeom>
        </p:spPr>
        <p:txBody>
          <a:bodyPr/>
          <a:lstStyle>
            <a:lvl1pPr marL="0" indent="0" algn="l">
              <a:buNone/>
              <a:defRPr sz="2000" b="1" cap="all" spc="0" baseline="0">
                <a:solidFill>
                  <a:srgbClr val="A6A8AB"/>
                </a:solidFill>
                <a:latin typeface="+mj-lt"/>
              </a:defRPr>
            </a:lvl1pPr>
            <a:lvl4pPr marL="1371600" indent="0">
              <a:buNone/>
              <a:defRPr/>
            </a:lvl4pPr>
          </a:lstStyle>
          <a:p>
            <a:pPr lvl="0"/>
            <a:r>
              <a:rPr lang="en-US"/>
              <a:t>Edit Master text styles</a:t>
            </a:r>
          </a:p>
        </p:txBody>
      </p:sp>
      <p:sp>
        <p:nvSpPr>
          <p:cNvPr id="30" name="Text Placeholder 17"/>
          <p:cNvSpPr>
            <a:spLocks noGrp="1"/>
          </p:cNvSpPr>
          <p:nvPr>
            <p:ph type="body" sz="quarter" idx="37"/>
          </p:nvPr>
        </p:nvSpPr>
        <p:spPr>
          <a:xfrm>
            <a:off x="861557" y="3084470"/>
            <a:ext cx="4894263" cy="1047291"/>
          </a:xfrm>
          <a:prstGeom prst="rect">
            <a:avLst/>
          </a:prstGeom>
        </p:spPr>
        <p:txBody>
          <a:bodyPr>
            <a:normAutofit/>
          </a:bodyPr>
          <a:lstStyle>
            <a:lvl1pPr marL="0" indent="0" algn="l">
              <a:lnSpc>
                <a:spcPct val="120000"/>
              </a:lnSpc>
              <a:buNone/>
              <a:defRPr sz="1800" spc="0" baseline="0">
                <a:solidFill>
                  <a:schemeClr val="bg1"/>
                </a:solidFill>
                <a:latin typeface="+mn-lt"/>
              </a:defRPr>
            </a:lvl1pPr>
          </a:lstStyle>
          <a:p>
            <a:pPr lvl="0"/>
            <a:r>
              <a:rPr lang="en-US"/>
              <a:t>Edit Master text styles</a:t>
            </a:r>
          </a:p>
        </p:txBody>
      </p:sp>
      <p:sp>
        <p:nvSpPr>
          <p:cNvPr id="31" name="Rectangle 30"/>
          <p:cNvSpPr/>
          <p:nvPr userDrawn="1"/>
        </p:nvSpPr>
        <p:spPr>
          <a:xfrm>
            <a:off x="6045878" y="2459855"/>
            <a:ext cx="5184322" cy="1788685"/>
          </a:xfrm>
          <a:prstGeom prst="rect">
            <a:avLst/>
          </a:prstGeom>
          <a:gradFill flip="none" rotWithShape="1">
            <a:gsLst>
              <a:gs pos="0">
                <a:srgbClr val="A6A8AB">
                  <a:shade val="30000"/>
                  <a:satMod val="115000"/>
                  <a:alpha val="33000"/>
                </a:srgbClr>
              </a:gs>
              <a:gs pos="50000">
                <a:srgbClr val="A6A8AB">
                  <a:shade val="67500"/>
                  <a:satMod val="115000"/>
                  <a:alpha val="64000"/>
                </a:srgbClr>
              </a:gs>
              <a:gs pos="100000">
                <a:srgbClr val="A6A8AB">
                  <a:shade val="100000"/>
                  <a:satMod val="115000"/>
                  <a:alpha val="24000"/>
                </a:srgbClr>
              </a:gs>
            </a:gsLst>
            <a:lin ang="189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 Placeholder 14"/>
          <p:cNvSpPr>
            <a:spLocks noGrp="1"/>
          </p:cNvSpPr>
          <p:nvPr>
            <p:ph type="body" sz="quarter" idx="38"/>
          </p:nvPr>
        </p:nvSpPr>
        <p:spPr>
          <a:xfrm>
            <a:off x="6221637" y="2738643"/>
            <a:ext cx="4894262" cy="327596"/>
          </a:xfrm>
          <a:prstGeom prst="rect">
            <a:avLst/>
          </a:prstGeom>
        </p:spPr>
        <p:txBody>
          <a:bodyPr/>
          <a:lstStyle>
            <a:lvl1pPr marL="0" indent="0" algn="l">
              <a:buNone/>
              <a:defRPr sz="2000" b="1" cap="all" spc="0" baseline="0">
                <a:solidFill>
                  <a:srgbClr val="A6A8AB"/>
                </a:solidFill>
                <a:latin typeface="+mj-lt"/>
              </a:defRPr>
            </a:lvl1pPr>
            <a:lvl4pPr marL="1371600" indent="0">
              <a:buNone/>
              <a:defRPr/>
            </a:lvl4pPr>
          </a:lstStyle>
          <a:p>
            <a:pPr lvl="0"/>
            <a:r>
              <a:rPr lang="en-US"/>
              <a:t>Edit Master text styles</a:t>
            </a:r>
          </a:p>
        </p:txBody>
      </p:sp>
      <p:sp>
        <p:nvSpPr>
          <p:cNvPr id="33" name="Text Placeholder 17"/>
          <p:cNvSpPr>
            <a:spLocks noGrp="1"/>
          </p:cNvSpPr>
          <p:nvPr>
            <p:ph type="body" sz="quarter" idx="39"/>
          </p:nvPr>
        </p:nvSpPr>
        <p:spPr>
          <a:xfrm>
            <a:off x="6221636" y="3084169"/>
            <a:ext cx="4894263" cy="1047291"/>
          </a:xfrm>
          <a:prstGeom prst="rect">
            <a:avLst/>
          </a:prstGeom>
        </p:spPr>
        <p:txBody>
          <a:bodyPr>
            <a:normAutofit/>
          </a:bodyPr>
          <a:lstStyle>
            <a:lvl1pPr marL="0" indent="0" algn="l">
              <a:lnSpc>
                <a:spcPct val="120000"/>
              </a:lnSpc>
              <a:buNone/>
              <a:defRPr sz="1800" spc="0" baseline="0">
                <a:solidFill>
                  <a:schemeClr val="bg1"/>
                </a:solidFill>
                <a:latin typeface="+mn-lt"/>
              </a:defRPr>
            </a:lvl1pPr>
          </a:lstStyle>
          <a:p>
            <a:pPr lvl="0"/>
            <a:r>
              <a:rPr lang="en-US"/>
              <a:t>Edit Master text styles</a:t>
            </a:r>
          </a:p>
        </p:txBody>
      </p:sp>
      <p:sp>
        <p:nvSpPr>
          <p:cNvPr id="34" name="Rectangle 33"/>
          <p:cNvSpPr/>
          <p:nvPr userDrawn="1"/>
        </p:nvSpPr>
        <p:spPr>
          <a:xfrm>
            <a:off x="747255" y="4450629"/>
            <a:ext cx="5184322" cy="1788685"/>
          </a:xfrm>
          <a:prstGeom prst="rect">
            <a:avLst/>
          </a:prstGeom>
          <a:gradFill flip="none" rotWithShape="1">
            <a:gsLst>
              <a:gs pos="0">
                <a:srgbClr val="A6A8AB">
                  <a:shade val="30000"/>
                  <a:satMod val="115000"/>
                  <a:alpha val="33000"/>
                </a:srgbClr>
              </a:gs>
              <a:gs pos="50000">
                <a:srgbClr val="A6A8AB">
                  <a:shade val="67500"/>
                  <a:satMod val="115000"/>
                  <a:alpha val="64000"/>
                </a:srgbClr>
              </a:gs>
              <a:gs pos="100000">
                <a:srgbClr val="A6A8AB">
                  <a:shade val="100000"/>
                  <a:satMod val="115000"/>
                  <a:alpha val="24000"/>
                </a:srgbClr>
              </a:gs>
            </a:gsLst>
            <a:lin ang="189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14"/>
          <p:cNvSpPr>
            <a:spLocks noGrp="1"/>
          </p:cNvSpPr>
          <p:nvPr>
            <p:ph type="body" sz="quarter" idx="40"/>
          </p:nvPr>
        </p:nvSpPr>
        <p:spPr>
          <a:xfrm>
            <a:off x="923014" y="4729417"/>
            <a:ext cx="4894262" cy="327596"/>
          </a:xfrm>
          <a:prstGeom prst="rect">
            <a:avLst/>
          </a:prstGeom>
        </p:spPr>
        <p:txBody>
          <a:bodyPr/>
          <a:lstStyle>
            <a:lvl1pPr marL="0" indent="0" algn="l">
              <a:buNone/>
              <a:defRPr sz="2000" b="1" cap="all" spc="0" baseline="0">
                <a:solidFill>
                  <a:srgbClr val="A6A8AB"/>
                </a:solidFill>
                <a:latin typeface="+mj-lt"/>
              </a:defRPr>
            </a:lvl1pPr>
            <a:lvl4pPr marL="1371600" indent="0">
              <a:buNone/>
              <a:defRPr/>
            </a:lvl4pPr>
          </a:lstStyle>
          <a:p>
            <a:pPr lvl="0"/>
            <a:r>
              <a:rPr lang="en-US"/>
              <a:t>Edit Master text styles</a:t>
            </a:r>
          </a:p>
        </p:txBody>
      </p:sp>
      <p:sp>
        <p:nvSpPr>
          <p:cNvPr id="36" name="Text Placeholder 17"/>
          <p:cNvSpPr>
            <a:spLocks noGrp="1"/>
          </p:cNvSpPr>
          <p:nvPr>
            <p:ph type="body" sz="quarter" idx="41"/>
          </p:nvPr>
        </p:nvSpPr>
        <p:spPr>
          <a:xfrm>
            <a:off x="923013" y="5074943"/>
            <a:ext cx="4894263" cy="1047291"/>
          </a:xfrm>
          <a:prstGeom prst="rect">
            <a:avLst/>
          </a:prstGeom>
        </p:spPr>
        <p:txBody>
          <a:bodyPr>
            <a:normAutofit/>
          </a:bodyPr>
          <a:lstStyle>
            <a:lvl1pPr marL="0" indent="0" algn="l">
              <a:lnSpc>
                <a:spcPct val="120000"/>
              </a:lnSpc>
              <a:buNone/>
              <a:defRPr sz="1800" spc="0" baseline="0">
                <a:solidFill>
                  <a:schemeClr val="bg1"/>
                </a:solidFill>
                <a:latin typeface="+mn-lt"/>
              </a:defRPr>
            </a:lvl1pPr>
          </a:lstStyle>
          <a:p>
            <a:pPr lvl="0"/>
            <a:r>
              <a:rPr lang="en-US"/>
              <a:t>Edit Master text styles</a:t>
            </a:r>
          </a:p>
        </p:txBody>
      </p:sp>
      <p:sp>
        <p:nvSpPr>
          <p:cNvPr id="37" name="Rectangle 36"/>
          <p:cNvSpPr/>
          <p:nvPr userDrawn="1"/>
        </p:nvSpPr>
        <p:spPr>
          <a:xfrm>
            <a:off x="6045878" y="4450629"/>
            <a:ext cx="5184322" cy="1788685"/>
          </a:xfrm>
          <a:prstGeom prst="rect">
            <a:avLst/>
          </a:prstGeom>
          <a:gradFill flip="none" rotWithShape="1">
            <a:gsLst>
              <a:gs pos="0">
                <a:srgbClr val="A6A8AB">
                  <a:shade val="30000"/>
                  <a:satMod val="115000"/>
                  <a:alpha val="33000"/>
                </a:srgbClr>
              </a:gs>
              <a:gs pos="50000">
                <a:srgbClr val="A6A8AB">
                  <a:shade val="67500"/>
                  <a:satMod val="115000"/>
                  <a:alpha val="64000"/>
                </a:srgbClr>
              </a:gs>
              <a:gs pos="100000">
                <a:srgbClr val="A6A8AB">
                  <a:shade val="100000"/>
                  <a:satMod val="115000"/>
                  <a:alpha val="24000"/>
                </a:srgbClr>
              </a:gs>
            </a:gsLst>
            <a:lin ang="189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 Placeholder 14"/>
          <p:cNvSpPr>
            <a:spLocks noGrp="1"/>
          </p:cNvSpPr>
          <p:nvPr>
            <p:ph type="body" sz="quarter" idx="42"/>
          </p:nvPr>
        </p:nvSpPr>
        <p:spPr>
          <a:xfrm>
            <a:off x="6221637" y="4729417"/>
            <a:ext cx="4894262" cy="327596"/>
          </a:xfrm>
          <a:prstGeom prst="rect">
            <a:avLst/>
          </a:prstGeom>
        </p:spPr>
        <p:txBody>
          <a:bodyPr/>
          <a:lstStyle>
            <a:lvl1pPr marL="0" indent="0" algn="l">
              <a:buNone/>
              <a:defRPr sz="2000" b="1" cap="all" spc="0" baseline="0">
                <a:solidFill>
                  <a:srgbClr val="A6A8AB"/>
                </a:solidFill>
                <a:latin typeface="+mj-lt"/>
              </a:defRPr>
            </a:lvl1pPr>
            <a:lvl4pPr marL="1371600" indent="0">
              <a:buNone/>
              <a:defRPr/>
            </a:lvl4pPr>
          </a:lstStyle>
          <a:p>
            <a:pPr lvl="0"/>
            <a:r>
              <a:rPr lang="en-US"/>
              <a:t>Edit Master text styles</a:t>
            </a:r>
          </a:p>
        </p:txBody>
      </p:sp>
      <p:sp>
        <p:nvSpPr>
          <p:cNvPr id="39" name="Text Placeholder 17"/>
          <p:cNvSpPr>
            <a:spLocks noGrp="1"/>
          </p:cNvSpPr>
          <p:nvPr>
            <p:ph type="body" sz="quarter" idx="43"/>
          </p:nvPr>
        </p:nvSpPr>
        <p:spPr>
          <a:xfrm>
            <a:off x="6221636" y="5074943"/>
            <a:ext cx="4894263" cy="1047291"/>
          </a:xfrm>
          <a:prstGeom prst="rect">
            <a:avLst/>
          </a:prstGeom>
        </p:spPr>
        <p:txBody>
          <a:bodyPr>
            <a:normAutofit/>
          </a:bodyPr>
          <a:lstStyle>
            <a:lvl1pPr marL="0" indent="0" algn="l">
              <a:lnSpc>
                <a:spcPct val="120000"/>
              </a:lnSpc>
              <a:buNone/>
              <a:defRPr sz="1800" spc="0" baseline="0">
                <a:solidFill>
                  <a:schemeClr val="bg1"/>
                </a:solidFill>
                <a:latin typeface="+mn-lt"/>
              </a:defRPr>
            </a:lvl1pPr>
          </a:lstStyle>
          <a:p>
            <a:pPr lvl="0"/>
            <a:r>
              <a:rPr lang="en-US"/>
              <a:t>Edit Master text styles</a:t>
            </a:r>
          </a:p>
        </p:txBody>
      </p:sp>
    </p:spTree>
    <p:extLst>
      <p:ext uri="{BB962C8B-B14F-4D97-AF65-F5344CB8AC3E}">
        <p14:creationId xmlns:p14="http://schemas.microsoft.com/office/powerpoint/2010/main" val="3495261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3 column on colour">
    <p:spTree>
      <p:nvGrpSpPr>
        <p:cNvPr id="1" name=""/>
        <p:cNvGrpSpPr/>
        <p:nvPr/>
      </p:nvGrpSpPr>
      <p:grpSpPr>
        <a:xfrm>
          <a:off x="0" y="0"/>
          <a:ext cx="0" cy="0"/>
          <a:chOff x="0" y="0"/>
          <a:chExt cx="0" cy="0"/>
        </a:xfrm>
      </p:grpSpPr>
      <p:pic>
        <p:nvPicPr>
          <p:cNvPr id="38" name="Picture 3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464398"/>
            <a:ext cx="12192000" cy="3393602"/>
          </a:xfrm>
          <a:prstGeom prst="rect">
            <a:avLst/>
          </a:prstGeom>
        </p:spPr>
      </p:pic>
      <p:sp>
        <p:nvSpPr>
          <p:cNvPr id="11" name="Rectangle 10"/>
          <p:cNvSpPr/>
          <p:nvPr userDrawn="1"/>
        </p:nvSpPr>
        <p:spPr>
          <a:xfrm>
            <a:off x="473527" y="2473947"/>
            <a:ext cx="3600450" cy="3917228"/>
          </a:xfrm>
          <a:prstGeom prst="rect">
            <a:avLst/>
          </a:prstGeom>
          <a:gradFill flip="none" rotWithShape="1">
            <a:gsLst>
              <a:gs pos="0">
                <a:schemeClr val="bg1">
                  <a:shade val="30000"/>
                  <a:satMod val="115000"/>
                  <a:alpha val="80000"/>
                </a:schemeClr>
              </a:gs>
              <a:gs pos="50000">
                <a:schemeClr val="bg1">
                  <a:shade val="67500"/>
                  <a:satMod val="115000"/>
                  <a:alpha val="90000"/>
                </a:schemeClr>
              </a:gs>
              <a:gs pos="100000">
                <a:schemeClr val="bg1">
                  <a:shade val="100000"/>
                  <a:satMod val="115000"/>
                  <a:alpha val="7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534637" y="1520216"/>
            <a:ext cx="11251872" cy="749347"/>
          </a:xfrm>
          <a:prstGeom prst="rect">
            <a:avLst/>
          </a:prstGeom>
        </p:spPr>
        <p:txBody>
          <a:bodyPr>
            <a:normAutofit/>
          </a:bodyPr>
          <a:lstStyle>
            <a:lvl1pPr algn="ctr">
              <a:defRPr sz="3200" b="1">
                <a:solidFill>
                  <a:srgbClr val="DE1E37"/>
                </a:solidFill>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p>
        </p:txBody>
      </p:sp>
      <p:sp>
        <p:nvSpPr>
          <p:cNvPr id="6" name="Content Placeholder 7"/>
          <p:cNvSpPr>
            <a:spLocks noGrp="1"/>
          </p:cNvSpPr>
          <p:nvPr>
            <p:ph sz="quarter" idx="13"/>
          </p:nvPr>
        </p:nvSpPr>
        <p:spPr>
          <a:xfrm>
            <a:off x="583622" y="3725316"/>
            <a:ext cx="3367134" cy="2359479"/>
          </a:xfrm>
        </p:spPr>
        <p:txBody>
          <a:bodyPr>
            <a:normAutofit/>
          </a:bodyPr>
          <a:lstStyle>
            <a:lvl1pPr marL="0" indent="0" algn="ctr">
              <a:lnSpc>
                <a:spcPct val="120000"/>
              </a:lnSpc>
              <a:buNone/>
              <a:defRPr sz="1600" spc="-50" baseline="0"/>
            </a:lvl1pPr>
          </a:lstStyle>
          <a:p>
            <a:pPr lvl="0"/>
            <a:r>
              <a:rPr lang="en-US"/>
              <a:t>Edit Master text styles</a:t>
            </a:r>
          </a:p>
        </p:txBody>
      </p:sp>
      <p:sp>
        <p:nvSpPr>
          <p:cNvPr id="13" name="Text Placeholder 14"/>
          <p:cNvSpPr>
            <a:spLocks noGrp="1"/>
          </p:cNvSpPr>
          <p:nvPr>
            <p:ph type="body" sz="quarter" idx="40"/>
          </p:nvPr>
        </p:nvSpPr>
        <p:spPr>
          <a:xfrm>
            <a:off x="583622" y="2833775"/>
            <a:ext cx="3367134" cy="327596"/>
          </a:xfrm>
          <a:prstGeom prst="rect">
            <a:avLst/>
          </a:prstGeom>
        </p:spPr>
        <p:txBody>
          <a:bodyPr/>
          <a:lstStyle>
            <a:lvl1pPr marL="342900" indent="-342900" algn="ctr">
              <a:buFontTx/>
              <a:buBlip>
                <a:blip r:embed="rId3"/>
              </a:buBlip>
              <a:defRPr sz="2000" b="1" cap="all" spc="0" baseline="0">
                <a:solidFill>
                  <a:srgbClr val="5D5D65"/>
                </a:solidFill>
                <a:latin typeface="+mj-lt"/>
              </a:defRPr>
            </a:lvl1pPr>
            <a:lvl4pPr marL="1371600" indent="0">
              <a:buNone/>
              <a:defRPr/>
            </a:lvl4pPr>
          </a:lstStyle>
          <a:p>
            <a:pPr lvl="0"/>
            <a:r>
              <a:rPr lang="en-US"/>
              <a:t>Edit Master text styles</a:t>
            </a:r>
          </a:p>
        </p:txBody>
      </p:sp>
      <p:sp>
        <p:nvSpPr>
          <p:cNvPr id="30" name="Rectangle 29"/>
          <p:cNvSpPr/>
          <p:nvPr userDrawn="1"/>
        </p:nvSpPr>
        <p:spPr>
          <a:xfrm>
            <a:off x="4336641" y="2473947"/>
            <a:ext cx="3600450" cy="3917228"/>
          </a:xfrm>
          <a:prstGeom prst="rect">
            <a:avLst/>
          </a:prstGeom>
          <a:gradFill flip="none" rotWithShape="1">
            <a:gsLst>
              <a:gs pos="0">
                <a:schemeClr val="bg1">
                  <a:shade val="30000"/>
                  <a:satMod val="115000"/>
                  <a:alpha val="80000"/>
                </a:schemeClr>
              </a:gs>
              <a:gs pos="50000">
                <a:schemeClr val="bg1">
                  <a:shade val="67500"/>
                  <a:satMod val="115000"/>
                  <a:alpha val="90000"/>
                </a:schemeClr>
              </a:gs>
              <a:gs pos="100000">
                <a:schemeClr val="bg1">
                  <a:shade val="100000"/>
                  <a:satMod val="115000"/>
                  <a:alpha val="7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ontent Placeholder 7"/>
          <p:cNvSpPr>
            <a:spLocks noGrp="1"/>
          </p:cNvSpPr>
          <p:nvPr>
            <p:ph sz="quarter" idx="45"/>
          </p:nvPr>
        </p:nvSpPr>
        <p:spPr>
          <a:xfrm>
            <a:off x="4446736" y="3725316"/>
            <a:ext cx="3367134" cy="2359479"/>
          </a:xfrm>
        </p:spPr>
        <p:txBody>
          <a:bodyPr>
            <a:normAutofit/>
          </a:bodyPr>
          <a:lstStyle>
            <a:lvl1pPr marL="0" indent="0" algn="ctr">
              <a:lnSpc>
                <a:spcPct val="120000"/>
              </a:lnSpc>
              <a:buNone/>
              <a:defRPr sz="1600" spc="-50" baseline="0"/>
            </a:lvl1pPr>
          </a:lstStyle>
          <a:p>
            <a:pPr lvl="0"/>
            <a:r>
              <a:rPr lang="en-US"/>
              <a:t>Edit Master text styles</a:t>
            </a:r>
          </a:p>
        </p:txBody>
      </p:sp>
      <p:sp>
        <p:nvSpPr>
          <p:cNvPr id="34" name="Rectangle 33"/>
          <p:cNvSpPr/>
          <p:nvPr userDrawn="1"/>
        </p:nvSpPr>
        <p:spPr>
          <a:xfrm>
            <a:off x="8186059" y="2473947"/>
            <a:ext cx="3600450" cy="3917228"/>
          </a:xfrm>
          <a:prstGeom prst="rect">
            <a:avLst/>
          </a:prstGeom>
          <a:gradFill flip="none" rotWithShape="1">
            <a:gsLst>
              <a:gs pos="0">
                <a:schemeClr val="bg1">
                  <a:shade val="30000"/>
                  <a:satMod val="115000"/>
                  <a:alpha val="80000"/>
                </a:schemeClr>
              </a:gs>
              <a:gs pos="50000">
                <a:schemeClr val="bg1">
                  <a:shade val="67500"/>
                  <a:satMod val="115000"/>
                  <a:alpha val="90000"/>
                </a:schemeClr>
              </a:gs>
              <a:gs pos="100000">
                <a:schemeClr val="bg1">
                  <a:shade val="100000"/>
                  <a:satMod val="115000"/>
                  <a:alpha val="7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ontent Placeholder 7"/>
          <p:cNvSpPr>
            <a:spLocks noGrp="1"/>
          </p:cNvSpPr>
          <p:nvPr>
            <p:ph sz="quarter" idx="47"/>
          </p:nvPr>
        </p:nvSpPr>
        <p:spPr>
          <a:xfrm>
            <a:off x="8296154" y="3725316"/>
            <a:ext cx="3367134" cy="2359479"/>
          </a:xfrm>
        </p:spPr>
        <p:txBody>
          <a:bodyPr>
            <a:normAutofit/>
          </a:bodyPr>
          <a:lstStyle>
            <a:lvl1pPr marL="0" indent="0" algn="ctr">
              <a:lnSpc>
                <a:spcPct val="120000"/>
              </a:lnSpc>
              <a:buNone/>
              <a:defRPr sz="1600" spc="-50" baseline="0"/>
            </a:lvl1pPr>
          </a:lstStyle>
          <a:p>
            <a:pPr lvl="0"/>
            <a:r>
              <a:rPr lang="en-US"/>
              <a:t>Edit Master text styles</a:t>
            </a:r>
          </a:p>
        </p:txBody>
      </p:sp>
      <p:sp>
        <p:nvSpPr>
          <p:cNvPr id="39" name="Text Placeholder 14"/>
          <p:cNvSpPr>
            <a:spLocks noGrp="1"/>
          </p:cNvSpPr>
          <p:nvPr>
            <p:ph type="body" sz="quarter" idx="49"/>
          </p:nvPr>
        </p:nvSpPr>
        <p:spPr>
          <a:xfrm>
            <a:off x="4477006" y="2833775"/>
            <a:ext cx="3367134" cy="327596"/>
          </a:xfrm>
          <a:prstGeom prst="rect">
            <a:avLst/>
          </a:prstGeom>
        </p:spPr>
        <p:txBody>
          <a:bodyPr/>
          <a:lstStyle>
            <a:lvl1pPr marL="342900" indent="-342900" algn="ctr">
              <a:buFontTx/>
              <a:buBlip>
                <a:blip r:embed="rId3"/>
              </a:buBlip>
              <a:defRPr sz="2000" b="1" cap="all" spc="0" baseline="0">
                <a:solidFill>
                  <a:srgbClr val="5D5D65"/>
                </a:solidFill>
                <a:latin typeface="+mj-lt"/>
              </a:defRPr>
            </a:lvl1pPr>
            <a:lvl4pPr marL="1371600" indent="0">
              <a:buNone/>
              <a:defRPr/>
            </a:lvl4pPr>
          </a:lstStyle>
          <a:p>
            <a:pPr lvl="0"/>
            <a:r>
              <a:rPr lang="en-US"/>
              <a:t>Edit Master text styles</a:t>
            </a:r>
          </a:p>
        </p:txBody>
      </p:sp>
      <p:sp>
        <p:nvSpPr>
          <p:cNvPr id="41" name="Text Placeholder 14"/>
          <p:cNvSpPr>
            <a:spLocks noGrp="1"/>
          </p:cNvSpPr>
          <p:nvPr>
            <p:ph type="body" sz="quarter" idx="50"/>
          </p:nvPr>
        </p:nvSpPr>
        <p:spPr>
          <a:xfrm>
            <a:off x="8296154" y="2833775"/>
            <a:ext cx="3367134" cy="327596"/>
          </a:xfrm>
          <a:prstGeom prst="rect">
            <a:avLst/>
          </a:prstGeom>
        </p:spPr>
        <p:txBody>
          <a:bodyPr/>
          <a:lstStyle>
            <a:lvl1pPr marL="342900" indent="-342900" algn="ctr">
              <a:buFontTx/>
              <a:buBlip>
                <a:blip r:embed="rId3"/>
              </a:buBlip>
              <a:defRPr sz="2000" b="1" cap="all" spc="0" baseline="0">
                <a:solidFill>
                  <a:srgbClr val="5D5D65"/>
                </a:solidFill>
                <a:latin typeface="+mj-lt"/>
              </a:defRPr>
            </a:lvl1pPr>
            <a:lvl4pPr marL="1371600" indent="0">
              <a:buNone/>
              <a:defRPr/>
            </a:lvl4pPr>
          </a:lstStyle>
          <a:p>
            <a:pPr lvl="0"/>
            <a:r>
              <a:rPr lang="en-US"/>
              <a:t>Edit Master text styles</a:t>
            </a:r>
          </a:p>
        </p:txBody>
      </p:sp>
    </p:spTree>
    <p:extLst>
      <p:ext uri="{BB962C8B-B14F-4D97-AF65-F5344CB8AC3E}">
        <p14:creationId xmlns:p14="http://schemas.microsoft.com/office/powerpoint/2010/main" val="388685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32759" y="1383358"/>
            <a:ext cx="9521041" cy="1066544"/>
          </a:xfrm>
          <a:prstGeom prst="rect">
            <a:avLst/>
          </a:prstGeom>
        </p:spPr>
        <p:txBody>
          <a:bodyPr/>
          <a:lstStyle>
            <a:lvl1pPr>
              <a:defRPr b="1" baseline="0">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p>
        </p:txBody>
      </p:sp>
      <p:sp>
        <p:nvSpPr>
          <p:cNvPr id="4" name="Date Placeholder 3"/>
          <p:cNvSpPr>
            <a:spLocks noGrp="1"/>
          </p:cNvSpPr>
          <p:nvPr>
            <p:ph type="dt" sz="half" idx="10"/>
          </p:nvPr>
        </p:nvSpPr>
        <p:spPr/>
        <p:txBody>
          <a:bodyPr/>
          <a:lstStyle/>
          <a:p>
            <a:fld id="{AEEE57E4-9E18-4491-8748-18C9ED9EDF86}" type="datetimeFigureOut">
              <a:rPr lang="en-US" smtClean="0"/>
              <a:t>10/14/2018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A00117-8613-4583-B7C8-5919512F7D23}" type="slidenum">
              <a:rPr lang="en-US" smtClean="0"/>
              <a:t>‹#›</a:t>
            </a:fld>
            <a:endParaRPr lang="en-US"/>
          </a:p>
        </p:txBody>
      </p:sp>
      <p:sp>
        <p:nvSpPr>
          <p:cNvPr id="10" name="Content Placeholder 9"/>
          <p:cNvSpPr>
            <a:spLocks noGrp="1"/>
          </p:cNvSpPr>
          <p:nvPr>
            <p:ph sz="quarter" idx="13"/>
          </p:nvPr>
        </p:nvSpPr>
        <p:spPr>
          <a:xfrm>
            <a:off x="1831975" y="2449902"/>
            <a:ext cx="9521825" cy="3700732"/>
          </a:xfrm>
        </p:spPr>
        <p:txBody>
          <a:bodyPr/>
          <a:lstStyle>
            <a:lvl1pPr marL="344488" indent="-344488">
              <a:defRPr baseline="0"/>
            </a:lvl1pPr>
            <a:lvl2pPr marL="801688" indent="-344488">
              <a:defRPr/>
            </a:lvl2pPr>
            <a:lvl3pPr marL="1198563" indent="-284163">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6287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with pictur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EEE57E4-9E18-4491-8748-18C9ED9EDF86}" type="datetimeFigureOut">
              <a:rPr lang="en-US" smtClean="0"/>
              <a:t>10/14/2018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A00117-8613-4583-B7C8-5919512F7D23}" type="slidenum">
              <a:rPr lang="en-US" smtClean="0"/>
              <a:t>‹#›</a:t>
            </a:fld>
            <a:endParaRPr lang="en-US"/>
          </a:p>
        </p:txBody>
      </p:sp>
      <p:sp>
        <p:nvSpPr>
          <p:cNvPr id="10" name="Title 1"/>
          <p:cNvSpPr>
            <a:spLocks noGrp="1"/>
          </p:cNvSpPr>
          <p:nvPr>
            <p:ph type="title"/>
          </p:nvPr>
        </p:nvSpPr>
        <p:spPr>
          <a:xfrm>
            <a:off x="1832759" y="1383358"/>
            <a:ext cx="9521041" cy="1066544"/>
          </a:xfrm>
          <a:prstGeom prst="rect">
            <a:avLst/>
          </a:prstGeom>
        </p:spPr>
        <p:txBody>
          <a:bodyPr/>
          <a:lstStyle>
            <a:lvl1pPr>
              <a:defRPr b="1">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p>
        </p:txBody>
      </p:sp>
      <p:sp>
        <p:nvSpPr>
          <p:cNvPr id="11" name="Content Placeholder 9"/>
          <p:cNvSpPr>
            <a:spLocks noGrp="1"/>
          </p:cNvSpPr>
          <p:nvPr>
            <p:ph sz="quarter" idx="14"/>
          </p:nvPr>
        </p:nvSpPr>
        <p:spPr>
          <a:xfrm>
            <a:off x="1831975" y="2449902"/>
            <a:ext cx="9521825" cy="2760453"/>
          </a:xfrm>
        </p:spPr>
        <p:txBody>
          <a:bodyPr/>
          <a:lstStyle>
            <a:lvl1pPr marL="344488" indent="-344488">
              <a:defRPr/>
            </a:lvl1pPr>
            <a:lvl2pPr marL="801688" indent="-344488">
              <a:defRPr/>
            </a:lvl2pPr>
            <a:lvl3pPr marL="1198563" indent="-284163">
              <a:defRPr/>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3"/>
          <p:cNvSpPr>
            <a:spLocks noGrp="1"/>
          </p:cNvSpPr>
          <p:nvPr>
            <p:ph type="pic" sz="quarter" idx="18"/>
          </p:nvPr>
        </p:nvSpPr>
        <p:spPr>
          <a:xfrm>
            <a:off x="0" y="5285678"/>
            <a:ext cx="12191999" cy="1572322"/>
          </a:xfrm>
        </p:spPr>
        <p:txBody>
          <a:bodyPr/>
          <a:lstStyle/>
          <a:p>
            <a:endParaRPr lang="en-US"/>
          </a:p>
        </p:txBody>
      </p:sp>
    </p:spTree>
    <p:extLst>
      <p:ext uri="{BB962C8B-B14F-4D97-AF65-F5344CB8AC3E}">
        <p14:creationId xmlns:p14="http://schemas.microsoft.com/office/powerpoint/2010/main" val="1724341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EEE57E4-9E18-4491-8748-18C9ED9EDF86}" type="datetimeFigureOut">
              <a:rPr lang="en-US" smtClean="0"/>
              <a:t>10/14/2018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A00117-8613-4583-B7C8-5919512F7D23}" type="slidenum">
              <a:rPr lang="en-US" smtClean="0"/>
              <a:t>‹#›</a:t>
            </a:fld>
            <a:endParaRPr lang="en-US"/>
          </a:p>
        </p:txBody>
      </p:sp>
      <p:sp>
        <p:nvSpPr>
          <p:cNvPr id="8" name="Content Placeholder 7"/>
          <p:cNvSpPr>
            <a:spLocks noGrp="1"/>
          </p:cNvSpPr>
          <p:nvPr>
            <p:ph sz="quarter" idx="13"/>
          </p:nvPr>
        </p:nvSpPr>
        <p:spPr>
          <a:xfrm>
            <a:off x="1831974" y="2450060"/>
            <a:ext cx="4603332" cy="3733254"/>
          </a:xfrm>
        </p:spPr>
        <p:txBody>
          <a:bodyPr>
            <a:normAutofit/>
          </a:bodyPr>
          <a:lstStyle>
            <a:lvl1pPr marL="0" indent="0">
              <a:lnSpc>
                <a:spcPct val="120000"/>
              </a:lnSpc>
              <a:buNone/>
              <a:defRPr sz="1600" spc="-50" baseline="0"/>
            </a:lvl1pPr>
          </a:lstStyle>
          <a:p>
            <a:pPr lvl="0"/>
            <a:r>
              <a:rPr lang="en-US"/>
              <a:t>Edit Master text styles</a:t>
            </a:r>
          </a:p>
        </p:txBody>
      </p:sp>
      <p:sp>
        <p:nvSpPr>
          <p:cNvPr id="10" name="Content Placeholder 9"/>
          <p:cNvSpPr>
            <a:spLocks noGrp="1"/>
          </p:cNvSpPr>
          <p:nvPr>
            <p:ph sz="quarter" idx="14"/>
          </p:nvPr>
        </p:nvSpPr>
        <p:spPr>
          <a:xfrm>
            <a:off x="6751598" y="2449902"/>
            <a:ext cx="4603332" cy="3733411"/>
          </a:xfrm>
        </p:spPr>
        <p:txBody>
          <a:bodyPr>
            <a:normAutofit/>
          </a:bodyPr>
          <a:lstStyle>
            <a:lvl1pPr marL="0" indent="0">
              <a:lnSpc>
                <a:spcPct val="120000"/>
              </a:lnSpc>
              <a:buNone/>
              <a:defRPr sz="1600" spc="-50" baseline="0"/>
            </a:lvl1pPr>
          </a:lstStyle>
          <a:p>
            <a:pPr lvl="0"/>
            <a:r>
              <a:rPr lang="en-US"/>
              <a:t>Edit Master text styles</a:t>
            </a:r>
          </a:p>
        </p:txBody>
      </p:sp>
      <p:sp>
        <p:nvSpPr>
          <p:cNvPr id="11" name="Title 1"/>
          <p:cNvSpPr>
            <a:spLocks noGrp="1"/>
          </p:cNvSpPr>
          <p:nvPr>
            <p:ph type="title"/>
          </p:nvPr>
        </p:nvSpPr>
        <p:spPr>
          <a:xfrm>
            <a:off x="1832759" y="1383358"/>
            <a:ext cx="9521041" cy="1066544"/>
          </a:xfrm>
          <a:prstGeom prst="rect">
            <a:avLst/>
          </a:prstGeom>
        </p:spPr>
        <p:txBody>
          <a:bodyPr/>
          <a:lstStyle>
            <a:lvl1pPr>
              <a:defRPr b="1">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p>
        </p:txBody>
      </p:sp>
    </p:spTree>
    <p:extLst>
      <p:ext uri="{BB962C8B-B14F-4D97-AF65-F5344CB8AC3E}">
        <p14:creationId xmlns:p14="http://schemas.microsoft.com/office/powerpoint/2010/main" val="194725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s - bullet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EEE57E4-9E18-4491-8748-18C9ED9EDF86}" type="datetimeFigureOut">
              <a:rPr lang="en-US" smtClean="0"/>
              <a:t>10/14/2018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A00117-8613-4583-B7C8-5919512F7D23}" type="slidenum">
              <a:rPr lang="en-US" smtClean="0"/>
              <a:t>‹#›</a:t>
            </a:fld>
            <a:endParaRPr lang="en-US"/>
          </a:p>
        </p:txBody>
      </p:sp>
      <p:sp>
        <p:nvSpPr>
          <p:cNvPr id="11" name="Title 1"/>
          <p:cNvSpPr>
            <a:spLocks noGrp="1"/>
          </p:cNvSpPr>
          <p:nvPr>
            <p:ph type="title"/>
          </p:nvPr>
        </p:nvSpPr>
        <p:spPr>
          <a:xfrm>
            <a:off x="1832759" y="1383358"/>
            <a:ext cx="9521041" cy="1066544"/>
          </a:xfrm>
          <a:prstGeom prst="rect">
            <a:avLst/>
          </a:prstGeom>
        </p:spPr>
        <p:txBody>
          <a:bodyPr/>
          <a:lstStyle>
            <a:lvl1pPr>
              <a:defRPr b="1">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p>
        </p:txBody>
      </p:sp>
      <p:sp>
        <p:nvSpPr>
          <p:cNvPr id="9" name="Content Placeholder 9"/>
          <p:cNvSpPr>
            <a:spLocks noGrp="1"/>
          </p:cNvSpPr>
          <p:nvPr>
            <p:ph sz="quarter" idx="15"/>
          </p:nvPr>
        </p:nvSpPr>
        <p:spPr>
          <a:xfrm>
            <a:off x="1831976" y="2449902"/>
            <a:ext cx="4595718" cy="3733411"/>
          </a:xfrm>
        </p:spPr>
        <p:txBody>
          <a:bodyPr>
            <a:normAutofit/>
          </a:bodyPr>
          <a:lstStyle>
            <a:lvl1pPr marL="344488" indent="-344488">
              <a:defRPr sz="2000" baseline="0"/>
            </a:lvl1pPr>
            <a:lvl2pPr marL="801688" indent="-344488">
              <a:defRPr sz="1800" baseline="0"/>
            </a:lvl2pPr>
            <a:lvl3pPr marL="1198563" indent="-284163">
              <a:defRPr sz="1600" baseline="0"/>
            </a:lvl3pPr>
            <a:lvl4pPr>
              <a:defRPr sz="1400" baseline="0"/>
            </a:lvl4pPr>
            <a:lvl5pPr>
              <a:defRPr sz="1400" baseline="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9"/>
          <p:cNvSpPr>
            <a:spLocks noGrp="1"/>
          </p:cNvSpPr>
          <p:nvPr>
            <p:ph sz="quarter" idx="16"/>
          </p:nvPr>
        </p:nvSpPr>
        <p:spPr>
          <a:xfrm>
            <a:off x="6758081" y="2449901"/>
            <a:ext cx="4595718" cy="3733411"/>
          </a:xfrm>
        </p:spPr>
        <p:txBody>
          <a:bodyPr>
            <a:normAutofit/>
          </a:bodyPr>
          <a:lstStyle>
            <a:lvl1pPr marL="344488" indent="-344488">
              <a:defRPr sz="2000" baseline="0"/>
            </a:lvl1pPr>
            <a:lvl2pPr marL="801688" indent="-344488">
              <a:defRPr sz="1800" baseline="0"/>
            </a:lvl2pPr>
            <a:lvl3pPr marL="1198563" indent="-284163">
              <a:defRPr sz="1600" baseline="0"/>
            </a:lvl3pPr>
            <a:lvl4pPr>
              <a:defRPr sz="1400" baseline="0"/>
            </a:lvl4pPr>
            <a:lvl5pPr>
              <a:defRPr sz="1400" baseline="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7661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split - with Text">
    <p:spTree>
      <p:nvGrpSpPr>
        <p:cNvPr id="1" name=""/>
        <p:cNvGrpSpPr/>
        <p:nvPr/>
      </p:nvGrpSpPr>
      <p:grpSpPr>
        <a:xfrm>
          <a:off x="0" y="0"/>
          <a:ext cx="0" cy="0"/>
          <a:chOff x="0" y="0"/>
          <a:chExt cx="0" cy="0"/>
        </a:xfrm>
      </p:grpSpPr>
      <p:sp>
        <p:nvSpPr>
          <p:cNvPr id="2" name="Title 1"/>
          <p:cNvSpPr>
            <a:spLocks noGrp="1"/>
          </p:cNvSpPr>
          <p:nvPr>
            <p:ph type="title"/>
          </p:nvPr>
        </p:nvSpPr>
        <p:spPr>
          <a:xfrm>
            <a:off x="5453394" y="1474786"/>
            <a:ext cx="5900405" cy="1069975"/>
          </a:xfrm>
          <a:prstGeom prst="rect">
            <a:avLst/>
          </a:prstGeom>
        </p:spPr>
        <p:txBody>
          <a:bodyPr anchor="ctr">
            <a:normAutofit/>
          </a:bodyPr>
          <a:lstStyle>
            <a:lvl1pPr>
              <a:defRPr sz="2800" b="1" baseline="0">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p>
        </p:txBody>
      </p:sp>
      <p:sp>
        <p:nvSpPr>
          <p:cNvPr id="4" name="Text Placeholder 3"/>
          <p:cNvSpPr>
            <a:spLocks noGrp="1"/>
          </p:cNvSpPr>
          <p:nvPr>
            <p:ph type="body" sz="half" idx="2"/>
          </p:nvPr>
        </p:nvSpPr>
        <p:spPr>
          <a:xfrm>
            <a:off x="5453394" y="2544762"/>
            <a:ext cx="5900405" cy="3811588"/>
          </a:xfrm>
          <a:prstGeom prst="rect">
            <a:avLst/>
          </a:prstGeom>
        </p:spPr>
        <p:txBody>
          <a:bodyPr>
            <a:normAutofit/>
          </a:bodyPr>
          <a:lstStyle>
            <a:lvl1pPr marL="0" indent="0">
              <a:lnSpc>
                <a:spcPts val="2200"/>
              </a:lnSpc>
              <a:buNone/>
              <a:defRPr sz="1600" spc="-50" baseline="0">
                <a:latin typeface="Verdana" panose="020B0604030504040204" pitchFamily="34" charset="0"/>
                <a:ea typeface="Verdana" panose="020B0604030504040204" pitchFamily="34" charset="0"/>
                <a:cs typeface="Verdan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EEE57E4-9E18-4491-8748-18C9ED9EDF86}" type="datetimeFigureOut">
              <a:rPr lang="en-US" smtClean="0"/>
              <a:t>10/14/2018</a:t>
            </a:fld>
            <a:endParaRPr lang="en-US"/>
          </a:p>
        </p:txBody>
      </p:sp>
      <p:sp>
        <p:nvSpPr>
          <p:cNvPr id="6" name="Footer Placeholder 5"/>
          <p:cNvSpPr>
            <a:spLocks noGrp="1"/>
          </p:cNvSpPr>
          <p:nvPr>
            <p:ph type="ftr" sz="quarter" idx="11"/>
          </p:nvPr>
        </p:nvSpPr>
        <p:spPr>
          <a:xfrm>
            <a:off x="5426033" y="6356350"/>
            <a:ext cx="4114800" cy="365125"/>
          </a:xfrm>
        </p:spPr>
        <p:txBody>
          <a:bodyPr/>
          <a:lstStyle/>
          <a:p>
            <a:endParaRPr lang="en-US"/>
          </a:p>
        </p:txBody>
      </p:sp>
      <p:sp>
        <p:nvSpPr>
          <p:cNvPr id="7" name="Slide Number Placeholder 6"/>
          <p:cNvSpPr>
            <a:spLocks noGrp="1"/>
          </p:cNvSpPr>
          <p:nvPr>
            <p:ph type="sldNum" sz="quarter" idx="12"/>
          </p:nvPr>
        </p:nvSpPr>
        <p:spPr/>
        <p:txBody>
          <a:bodyPr/>
          <a:lstStyle/>
          <a:p>
            <a:fld id="{BCA00117-8613-4583-B7C8-5919512F7D23}" type="slidenum">
              <a:rPr lang="en-US" smtClean="0"/>
              <a:t>‹#›</a:t>
            </a:fld>
            <a:endParaRPr lang="en-US"/>
          </a:p>
        </p:txBody>
      </p:sp>
      <p:sp>
        <p:nvSpPr>
          <p:cNvPr id="9" name="Picture Placeholder 3"/>
          <p:cNvSpPr>
            <a:spLocks noGrp="1"/>
          </p:cNvSpPr>
          <p:nvPr>
            <p:ph type="pic" sz="quarter" idx="18"/>
          </p:nvPr>
        </p:nvSpPr>
        <p:spPr>
          <a:xfrm>
            <a:off x="2264" y="0"/>
            <a:ext cx="4689006" cy="6858000"/>
          </a:xfrm>
        </p:spPr>
        <p:txBody>
          <a:bodyPr/>
          <a:lstStyle/>
          <a:p>
            <a:endParaRPr lang="en-US"/>
          </a:p>
        </p:txBody>
      </p:sp>
    </p:spTree>
    <p:extLst>
      <p:ext uri="{BB962C8B-B14F-4D97-AF65-F5344CB8AC3E}">
        <p14:creationId xmlns:p14="http://schemas.microsoft.com/office/powerpoint/2010/main" val="261728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Split - bullets">
    <p:spTree>
      <p:nvGrpSpPr>
        <p:cNvPr id="1" name=""/>
        <p:cNvGrpSpPr/>
        <p:nvPr/>
      </p:nvGrpSpPr>
      <p:grpSpPr>
        <a:xfrm>
          <a:off x="0" y="0"/>
          <a:ext cx="0" cy="0"/>
          <a:chOff x="0" y="0"/>
          <a:chExt cx="0" cy="0"/>
        </a:xfrm>
      </p:grpSpPr>
      <p:sp>
        <p:nvSpPr>
          <p:cNvPr id="2" name="Title 1"/>
          <p:cNvSpPr>
            <a:spLocks noGrp="1"/>
          </p:cNvSpPr>
          <p:nvPr>
            <p:ph type="title"/>
          </p:nvPr>
        </p:nvSpPr>
        <p:spPr>
          <a:xfrm>
            <a:off x="5453394" y="1474786"/>
            <a:ext cx="5900405" cy="1069975"/>
          </a:xfrm>
          <a:prstGeom prst="rect">
            <a:avLst/>
          </a:prstGeom>
        </p:spPr>
        <p:txBody>
          <a:bodyPr anchor="ctr">
            <a:normAutofit/>
          </a:bodyPr>
          <a:lstStyle>
            <a:lvl1pPr>
              <a:defRPr sz="2800" b="1" baseline="0">
                <a:latin typeface="Verdana" panose="020B0604030504040204" pitchFamily="34" charset="0"/>
                <a:ea typeface="Verdana" panose="020B0604030504040204" pitchFamily="34" charset="0"/>
                <a:cs typeface="Verdana" panose="020B0604030504040204" pitchFamily="34" charset="0"/>
              </a:defRPr>
            </a:lvl1pPr>
          </a:lstStyle>
          <a:p>
            <a:r>
              <a:rPr lang="en-US"/>
              <a:t>Click to edit Master title style</a:t>
            </a:r>
          </a:p>
        </p:txBody>
      </p:sp>
      <p:sp>
        <p:nvSpPr>
          <p:cNvPr id="5" name="Date Placeholder 4"/>
          <p:cNvSpPr>
            <a:spLocks noGrp="1"/>
          </p:cNvSpPr>
          <p:nvPr>
            <p:ph type="dt" sz="half" idx="10"/>
          </p:nvPr>
        </p:nvSpPr>
        <p:spPr/>
        <p:txBody>
          <a:bodyPr/>
          <a:lstStyle/>
          <a:p>
            <a:fld id="{AEEE57E4-9E18-4491-8748-18C9ED9EDF86}" type="datetimeFigureOut">
              <a:rPr lang="en-US" smtClean="0"/>
              <a:t>10/14/2018</a:t>
            </a:fld>
            <a:endParaRPr lang="en-US"/>
          </a:p>
        </p:txBody>
      </p:sp>
      <p:sp>
        <p:nvSpPr>
          <p:cNvPr id="6" name="Footer Placeholder 5"/>
          <p:cNvSpPr>
            <a:spLocks noGrp="1"/>
          </p:cNvSpPr>
          <p:nvPr>
            <p:ph type="ftr" sz="quarter" idx="11"/>
          </p:nvPr>
        </p:nvSpPr>
        <p:spPr>
          <a:xfrm>
            <a:off x="5426033" y="6356350"/>
            <a:ext cx="4114800" cy="365125"/>
          </a:xfrm>
        </p:spPr>
        <p:txBody>
          <a:bodyPr/>
          <a:lstStyle/>
          <a:p>
            <a:endParaRPr lang="en-US"/>
          </a:p>
        </p:txBody>
      </p:sp>
      <p:sp>
        <p:nvSpPr>
          <p:cNvPr id="7" name="Slide Number Placeholder 6"/>
          <p:cNvSpPr>
            <a:spLocks noGrp="1"/>
          </p:cNvSpPr>
          <p:nvPr>
            <p:ph type="sldNum" sz="quarter" idx="12"/>
          </p:nvPr>
        </p:nvSpPr>
        <p:spPr/>
        <p:txBody>
          <a:bodyPr/>
          <a:lstStyle/>
          <a:p>
            <a:fld id="{BCA00117-8613-4583-B7C8-5919512F7D23}" type="slidenum">
              <a:rPr lang="en-US" smtClean="0"/>
              <a:t>‹#›</a:t>
            </a:fld>
            <a:endParaRPr lang="en-US"/>
          </a:p>
        </p:txBody>
      </p:sp>
      <p:sp>
        <p:nvSpPr>
          <p:cNvPr id="8" name="Content Placeholder 9"/>
          <p:cNvSpPr>
            <a:spLocks noGrp="1"/>
          </p:cNvSpPr>
          <p:nvPr>
            <p:ph sz="quarter" idx="13"/>
          </p:nvPr>
        </p:nvSpPr>
        <p:spPr>
          <a:xfrm>
            <a:off x="5453394" y="2544760"/>
            <a:ext cx="5900406" cy="3605873"/>
          </a:xfrm>
        </p:spPr>
        <p:txBody>
          <a:bodyPr/>
          <a:lstStyle>
            <a:lvl1pPr marL="344488" indent="-344488">
              <a:defRPr sz="2000" baseline="0"/>
            </a:lvl1pPr>
            <a:lvl2pPr marL="801688" indent="-344488">
              <a:defRPr sz="1800"/>
            </a:lvl2pPr>
            <a:lvl3pPr marL="1198563" indent="-284163">
              <a:defRPr sz="16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3"/>
          <p:cNvSpPr>
            <a:spLocks noGrp="1"/>
          </p:cNvSpPr>
          <p:nvPr>
            <p:ph type="pic" sz="quarter" idx="18"/>
          </p:nvPr>
        </p:nvSpPr>
        <p:spPr>
          <a:xfrm>
            <a:off x="2264" y="0"/>
            <a:ext cx="4689006" cy="6858000"/>
          </a:xfrm>
        </p:spPr>
        <p:txBody>
          <a:bodyPr/>
          <a:lstStyle/>
          <a:p>
            <a:endParaRPr lang="en-US"/>
          </a:p>
        </p:txBody>
      </p:sp>
    </p:spTree>
    <p:extLst>
      <p:ext uri="{BB962C8B-B14F-4D97-AF65-F5344CB8AC3E}">
        <p14:creationId xmlns:p14="http://schemas.microsoft.com/office/powerpoint/2010/main" val="3491261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0">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fld id="{AEEE57E4-9E18-4491-8748-18C9ED9EDF86}" type="datetimeFigureOut">
              <a:rPr lang="en-US" smtClean="0"/>
              <a:pPr/>
              <a:t>10/14/2018</a:t>
            </a:fld>
            <a:endParaRPr lang="en-US"/>
          </a:p>
        </p:txBody>
      </p:sp>
      <p:sp>
        <p:nvSpPr>
          <p:cNvPr id="5" name="Footer Placeholder 4"/>
          <p:cNvSpPr>
            <a:spLocks noGrp="1"/>
          </p:cNvSpPr>
          <p:nvPr>
            <p:ph type="ftr" sz="quarter" idx="3"/>
          </p:nvPr>
        </p:nvSpPr>
        <p:spPr>
          <a:xfrm>
            <a:off x="838200" y="6356350"/>
            <a:ext cx="4114800" cy="365125"/>
          </a:xfrm>
          <a:prstGeom prst="rect">
            <a:avLst/>
          </a:prstGeom>
        </p:spPr>
        <p:txBody>
          <a:bodyPr vert="horz" lIns="91440" tIns="45720" rIns="91440" bIns="45720" rtlCol="0" anchor="ctr"/>
          <a:lstStyle>
            <a:lvl1pPr algn="l">
              <a:defRPr sz="1200">
                <a:solidFill>
                  <a:srgbClr val="A6A8AB"/>
                </a:solidFill>
                <a:latin typeface="+mn-lt"/>
              </a:defRPr>
            </a:lvl1pPr>
          </a:lstStyle>
          <a:p>
            <a:endParaRPr lang="en-US"/>
          </a:p>
        </p:txBody>
      </p:sp>
      <p:sp>
        <p:nvSpPr>
          <p:cNvPr id="6" name="Slide Number Placeholder 5"/>
          <p:cNvSpPr>
            <a:spLocks noGrp="1"/>
          </p:cNvSpPr>
          <p:nvPr>
            <p:ph type="sldNum" sz="quarter" idx="4"/>
          </p:nvPr>
        </p:nvSpPr>
        <p:spPr>
          <a:xfrm>
            <a:off x="10719706" y="6356349"/>
            <a:ext cx="634093" cy="365125"/>
          </a:xfrm>
          <a:prstGeom prst="rect">
            <a:avLst/>
          </a:prstGeom>
        </p:spPr>
        <p:txBody>
          <a:bodyPr vert="horz" lIns="91440" tIns="45720" rIns="91440" bIns="45720" rtlCol="0" anchor="ctr"/>
          <a:lstStyle>
            <a:lvl1pPr algn="r">
              <a:defRPr sz="1200">
                <a:solidFill>
                  <a:schemeClr val="tx1">
                    <a:tint val="75000"/>
                  </a:schemeClr>
                </a:solidFill>
                <a:latin typeface="+mn-lt"/>
              </a:defRPr>
            </a:lvl1pPr>
          </a:lstStyle>
          <a:p>
            <a:fld id="{BCA00117-8613-4583-B7C8-5919512F7D23}" type="slidenum">
              <a:rPr lang="en-US" smtClean="0"/>
              <a:pPr/>
              <a:t>‹#›</a:t>
            </a:fld>
            <a:endParaRPr lang="en-US"/>
          </a:p>
        </p:txBody>
      </p:sp>
      <p:sp>
        <p:nvSpPr>
          <p:cNvPr id="2" name="Title Placeholder 1"/>
          <p:cNvSpPr>
            <a:spLocks noGrp="1"/>
          </p:cNvSpPr>
          <p:nvPr>
            <p:ph type="title"/>
          </p:nvPr>
        </p:nvSpPr>
        <p:spPr>
          <a:xfrm>
            <a:off x="1821873" y="1425401"/>
            <a:ext cx="9531927" cy="1325563"/>
          </a:xfrm>
          <a:prstGeom prst="rect">
            <a:avLst/>
          </a:prstGeom>
        </p:spPr>
        <p:txBody>
          <a:bodyPr vert="horz" lIns="91440" tIns="45720" rIns="91440" bIns="45720" rtlCol="0" anchor="ctr">
            <a:normAutofit/>
          </a:bodyPr>
          <a:lstStyle/>
          <a:p>
            <a:r>
              <a:rPr lang="en-US"/>
              <a:t>Click to edit Master title</a:t>
            </a:r>
          </a:p>
        </p:txBody>
      </p:sp>
      <p:sp>
        <p:nvSpPr>
          <p:cNvPr id="3" name="Text Placeholder 2"/>
          <p:cNvSpPr>
            <a:spLocks noGrp="1"/>
          </p:cNvSpPr>
          <p:nvPr>
            <p:ph type="body" idx="1"/>
          </p:nvPr>
        </p:nvSpPr>
        <p:spPr>
          <a:xfrm>
            <a:off x="1821873" y="2750964"/>
            <a:ext cx="9531927" cy="3485934"/>
          </a:xfrm>
          <a:prstGeom prst="rect">
            <a:avLst/>
          </a:prstGeom>
        </p:spPr>
        <p:txBody>
          <a:bodyPr vert="horz" lIns="91440" tIns="45720" rIns="91440" bIns="45720" rtlCol="0">
            <a:normAutofit/>
          </a:bodyPr>
          <a:lstStyle/>
          <a:p>
            <a:pPr lvl="0"/>
            <a:r>
              <a:rPr lang="en-US"/>
              <a:t> Edit Master text styles</a:t>
            </a:r>
          </a:p>
          <a:p>
            <a:pPr lvl="1"/>
            <a:r>
              <a:rPr lang="en-US"/>
              <a:t> Second level</a:t>
            </a:r>
          </a:p>
          <a:p>
            <a:pPr lvl="2"/>
            <a:r>
              <a:rPr lang="en-US"/>
              <a:t> Third level</a:t>
            </a:r>
          </a:p>
          <a:p>
            <a:pPr lvl="3"/>
            <a:r>
              <a:rPr lang="en-US"/>
              <a:t> Fourth level</a:t>
            </a:r>
          </a:p>
          <a:p>
            <a:pPr lvl="4"/>
            <a:r>
              <a:rPr lang="en-US"/>
              <a:t> Fifth level</a:t>
            </a:r>
          </a:p>
        </p:txBody>
      </p:sp>
    </p:spTree>
    <p:extLst>
      <p:ext uri="{BB962C8B-B14F-4D97-AF65-F5344CB8AC3E}">
        <p14:creationId xmlns:p14="http://schemas.microsoft.com/office/powerpoint/2010/main" val="770343567"/>
      </p:ext>
    </p:extLst>
  </p:cSld>
  <p:clrMap bg1="lt1" tx1="dk1" bg2="lt2" tx2="dk2" accent1="accent1" accent2="accent2" accent3="accent3" accent4="accent4" accent5="accent5" accent6="accent6" hlink="hlink" folHlink="folHlink"/>
  <p:sldLayoutIdLst>
    <p:sldLayoutId id="2147483659" r:id="rId1"/>
    <p:sldLayoutId id="2147483661" r:id="rId2"/>
    <p:sldLayoutId id="2147483662" r:id="rId3"/>
    <p:sldLayoutId id="2147483650" r:id="rId4"/>
    <p:sldLayoutId id="2147483658" r:id="rId5"/>
    <p:sldLayoutId id="2147483652" r:id="rId6"/>
    <p:sldLayoutId id="2147483679" r:id="rId7"/>
    <p:sldLayoutId id="2147483657" r:id="rId8"/>
    <p:sldLayoutId id="2147483677" r:id="rId9"/>
    <p:sldLayoutId id="2147483670" r:id="rId10"/>
    <p:sldLayoutId id="2147483678" r:id="rId11"/>
    <p:sldLayoutId id="2147483688" r:id="rId12"/>
    <p:sldLayoutId id="2147483689" r:id="rId13"/>
    <p:sldLayoutId id="2147483655" r:id="rId14"/>
    <p:sldLayoutId id="2147483660" r:id="rId15"/>
    <p:sldLayoutId id="2147483681" r:id="rId16"/>
    <p:sldLayoutId id="2147483663" r:id="rId17"/>
    <p:sldLayoutId id="2147483673" r:id="rId18"/>
    <p:sldLayoutId id="2147483674" r:id="rId19"/>
    <p:sldLayoutId id="2147483684" r:id="rId20"/>
    <p:sldLayoutId id="2147483682" r:id="rId21"/>
    <p:sldLayoutId id="2147483683" r:id="rId22"/>
    <p:sldLayoutId id="2147483768" r:id="rId23"/>
    <p:sldLayoutId id="2147483769" r:id="rId24"/>
    <p:sldLayoutId id="2147483770" r:id="rId25"/>
    <p:sldLayoutId id="2147483686" r:id="rId26"/>
    <p:sldLayoutId id="2147483675" r:id="rId27"/>
    <p:sldLayoutId id="2147483667" r:id="rId28"/>
    <p:sldLayoutId id="2147483668" r:id="rId29"/>
    <p:sldLayoutId id="2147483672" r:id="rId30"/>
    <p:sldLayoutId id="2147483687" r:id="rId31"/>
    <p:sldLayoutId id="2147483771" r:id="rId32"/>
    <p:sldLayoutId id="2147483773" r:id="rId33"/>
    <p:sldLayoutId id="2147483772" r:id="rId34"/>
    <p:sldLayoutId id="2147483712" r:id="rId35"/>
    <p:sldLayoutId id="2147483720" r:id="rId36"/>
    <p:sldLayoutId id="2147483721" r:id="rId37"/>
    <p:sldLayoutId id="2147483722" r:id="rId3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b="1" i="0" kern="1200" spc="-50" baseline="0">
          <a:solidFill>
            <a:srgbClr val="DC1E34"/>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DC3220"/>
        </a:buClr>
        <a:buSzPct val="80000"/>
        <a:buFontTx/>
        <a:buBlip>
          <a:blip r:embed="rId41"/>
        </a:buBlip>
        <a:defRPr sz="2400" kern="1200" spc="-50" baseline="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rgbClr val="DC3220"/>
        </a:buClr>
        <a:buSzPct val="80000"/>
        <a:buFontTx/>
        <a:buBlip>
          <a:blip r:embed="rId41"/>
        </a:buBlip>
        <a:defRPr sz="2000" b="0" i="0" kern="1200" spc="-50" baseline="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Clr>
          <a:srgbClr val="DC3220"/>
        </a:buClr>
        <a:buSzPct val="80000"/>
        <a:buFontTx/>
        <a:buBlip>
          <a:blip r:embed="rId41"/>
        </a:buBlip>
        <a:defRPr sz="1800" kern="1200" spc="-5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Clr>
          <a:srgbClr val="DC3220"/>
        </a:buClr>
        <a:buSzPct val="80000"/>
        <a:buFontTx/>
        <a:buBlip>
          <a:blip r:embed="rId41"/>
        </a:buBlip>
        <a:defRPr sz="1600" kern="1200" spc="-5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Clr>
          <a:srgbClr val="DC3220"/>
        </a:buClr>
        <a:buSzPct val="80000"/>
        <a:buFontTx/>
        <a:buBlip>
          <a:blip r:embed="rId41"/>
        </a:buBlip>
        <a:defRPr sz="1600" kern="1200" spc="-5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hyperlink" Target="http://norvig.com/21-days.html" TargetMode="External"/><Relationship Id="rId7" Type="http://schemas.openxmlformats.org/officeDocument/2006/relationships/hyperlink" Target="http://norvig.com/21-days.html#sc"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hyperlink" Target="http://www.amazon.com/exec/obidos/ASIN/0805803092" TargetMode="External"/><Relationship Id="rId5" Type="http://schemas.openxmlformats.org/officeDocument/2006/relationships/hyperlink" Target="http://norvig.com/21-days.html#bh" TargetMode="External"/><Relationship Id="rId4" Type="http://schemas.openxmlformats.org/officeDocument/2006/relationships/hyperlink" Target="http://www.amazon.com/exec/obidos/ASIN/034531509X/"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amazon.com/Outliers-Story-Success-Malcolm-Gladwell/dp/0316017922"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hyperlink" Target="https://en.wikipedia.org/wiki/Karate" TargetMode="Externa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hyperlink" Target="https://en.wikipedia.org/wiki/Karate" TargetMode="Externa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hyperlink" Target="https://projecteuler.net/"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hyperlink" Target="https://www.codewars.com/" TargetMode="Externa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8" Type="http://schemas.openxmlformats.org/officeDocument/2006/relationships/hyperlink" Target="https://wiki.haskell.org/H-99:_Ninety-Nine_Haskell_Problems" TargetMode="External"/><Relationship Id="rId3" Type="http://schemas.openxmlformats.org/officeDocument/2006/relationships/hyperlink" Target="https://coderbyte.com/" TargetMode="External"/><Relationship Id="rId7" Type="http://schemas.openxmlformats.org/officeDocument/2006/relationships/hyperlink" Target="https://www.hackerrank.com/" TargetMode="External"/><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hyperlink" Target="https://www.topcoder.com/" TargetMode="External"/><Relationship Id="rId5" Type="http://schemas.openxmlformats.org/officeDocument/2006/relationships/hyperlink" Target="https://www.codingame.com/" TargetMode="External"/><Relationship Id="rId4" Type="http://schemas.openxmlformats.org/officeDocument/2006/relationships/hyperlink" Target="https://codefights.com/" TargetMode="External"/><Relationship Id="rId9" Type="http://schemas.openxmlformats.org/officeDocument/2006/relationships/hyperlink" Target="https://adventofcode.com/"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B66D20-A0F3-4F45-825B-1542AE23A8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4467" y="0"/>
            <a:ext cx="8343065" cy="6858000"/>
          </a:xfrm>
          <a:prstGeom prst="rect">
            <a:avLst/>
          </a:prstGeom>
        </p:spPr>
      </p:pic>
    </p:spTree>
    <p:extLst>
      <p:ext uri="{BB962C8B-B14F-4D97-AF65-F5344CB8AC3E}">
        <p14:creationId xmlns:p14="http://schemas.microsoft.com/office/powerpoint/2010/main" val="2074439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2242C-539A-4BD5-9FA0-ACA4F1FA7EDD}"/>
              </a:ext>
            </a:extLst>
          </p:cNvPr>
          <p:cNvSpPr>
            <a:spLocks noGrp="1"/>
          </p:cNvSpPr>
          <p:nvPr>
            <p:ph type="title"/>
          </p:nvPr>
        </p:nvSpPr>
        <p:spPr/>
        <p:txBody>
          <a:bodyPr/>
          <a:lstStyle/>
          <a:p>
            <a:r>
              <a:rPr lang="en-US" dirty="0"/>
              <a:t>Why is everyone in such a rush?</a:t>
            </a:r>
          </a:p>
        </p:txBody>
      </p:sp>
      <p:sp>
        <p:nvSpPr>
          <p:cNvPr id="3" name="Content Placeholder 2">
            <a:extLst>
              <a:ext uri="{FF2B5EF4-FFF2-40B4-BE49-F238E27FC236}">
                <a16:creationId xmlns:a16="http://schemas.microsoft.com/office/drawing/2014/main" id="{C4DE10EB-F0BE-4AAD-B49B-BB468B3DE74C}"/>
              </a:ext>
            </a:extLst>
          </p:cNvPr>
          <p:cNvSpPr>
            <a:spLocks noGrp="1"/>
          </p:cNvSpPr>
          <p:nvPr>
            <p:ph sz="quarter" idx="13"/>
          </p:nvPr>
        </p:nvSpPr>
        <p:spPr/>
        <p:txBody>
          <a:bodyPr>
            <a:normAutofit/>
          </a:bodyPr>
          <a:lstStyle/>
          <a:p>
            <a:r>
              <a:rPr lang="en-US" dirty="0"/>
              <a:t>Research has shown that expertise takes time</a:t>
            </a:r>
          </a:p>
          <a:p>
            <a:pPr lvl="1"/>
            <a:endParaRPr lang="en-US" dirty="0"/>
          </a:p>
          <a:p>
            <a:r>
              <a:rPr lang="en-US" dirty="0"/>
              <a:t>"Excellence in any department can be attained only by the labor of a lifetime; it is not to be purchased at a lesser price.” (Samuel Johnson (1709-1784))</a:t>
            </a:r>
          </a:p>
          <a:p>
            <a:pPr marL="0" indent="0">
              <a:buNone/>
            </a:pPr>
            <a:endParaRPr lang="en-US" dirty="0"/>
          </a:p>
          <a:p>
            <a:endParaRPr lang="en-US" dirty="0"/>
          </a:p>
        </p:txBody>
      </p:sp>
    </p:spTree>
    <p:extLst>
      <p:ext uri="{BB962C8B-B14F-4D97-AF65-F5344CB8AC3E}">
        <p14:creationId xmlns:p14="http://schemas.microsoft.com/office/powerpoint/2010/main" val="761881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2242C-539A-4BD5-9FA0-ACA4F1FA7EDD}"/>
              </a:ext>
            </a:extLst>
          </p:cNvPr>
          <p:cNvSpPr>
            <a:spLocks noGrp="1"/>
          </p:cNvSpPr>
          <p:nvPr>
            <p:ph type="title"/>
          </p:nvPr>
        </p:nvSpPr>
        <p:spPr/>
        <p:txBody>
          <a:bodyPr/>
          <a:lstStyle/>
          <a:p>
            <a:r>
              <a:rPr lang="en-US" dirty="0"/>
              <a:t>Why is everyone in such a rush?</a:t>
            </a:r>
          </a:p>
        </p:txBody>
      </p:sp>
      <p:sp>
        <p:nvSpPr>
          <p:cNvPr id="3" name="Content Placeholder 2">
            <a:extLst>
              <a:ext uri="{FF2B5EF4-FFF2-40B4-BE49-F238E27FC236}">
                <a16:creationId xmlns:a16="http://schemas.microsoft.com/office/drawing/2014/main" id="{C4DE10EB-F0BE-4AAD-B49B-BB468B3DE74C}"/>
              </a:ext>
            </a:extLst>
          </p:cNvPr>
          <p:cNvSpPr>
            <a:spLocks noGrp="1"/>
          </p:cNvSpPr>
          <p:nvPr>
            <p:ph sz="quarter" idx="13"/>
          </p:nvPr>
        </p:nvSpPr>
        <p:spPr/>
        <p:txBody>
          <a:bodyPr>
            <a:normAutofit/>
          </a:bodyPr>
          <a:lstStyle/>
          <a:p>
            <a:r>
              <a:rPr lang="en-US" dirty="0"/>
              <a:t>Research has shown that expertise takes time</a:t>
            </a:r>
          </a:p>
          <a:p>
            <a:endParaRPr lang="en-US" dirty="0"/>
          </a:p>
          <a:p>
            <a:r>
              <a:rPr lang="en-US" dirty="0"/>
              <a:t>Peter </a:t>
            </a:r>
            <a:r>
              <a:rPr lang="en-US" dirty="0" err="1"/>
              <a:t>Norvigs</a:t>
            </a:r>
            <a:r>
              <a:rPr lang="en-US" dirty="0"/>
              <a:t> “</a:t>
            </a:r>
            <a:r>
              <a:rPr lang="en-US" u="sng" dirty="0">
                <a:solidFill>
                  <a:srgbClr val="002060"/>
                </a:solidFill>
                <a:hlinkClick r:id="rId3"/>
              </a:rPr>
              <a:t>Teach Yourself Programming in Ten Years</a:t>
            </a:r>
            <a:r>
              <a:rPr lang="en-US" dirty="0"/>
              <a:t>”</a:t>
            </a:r>
          </a:p>
          <a:p>
            <a:pPr lvl="2"/>
            <a:r>
              <a:rPr lang="en-US" dirty="0"/>
              <a:t>(</a:t>
            </a:r>
            <a:r>
              <a:rPr lang="en-US" dirty="0">
                <a:hlinkClick r:id="rId4"/>
              </a:rPr>
              <a:t>Bloom (1985)</a:t>
            </a:r>
            <a:r>
              <a:rPr lang="en-US" dirty="0"/>
              <a:t>, </a:t>
            </a:r>
            <a:r>
              <a:rPr lang="en-US" dirty="0">
                <a:hlinkClick r:id="rId5"/>
              </a:rPr>
              <a:t>Bryan &amp; Harter (1899)</a:t>
            </a:r>
            <a:r>
              <a:rPr lang="en-US" dirty="0"/>
              <a:t>, </a:t>
            </a:r>
            <a:r>
              <a:rPr lang="en-US" dirty="0">
                <a:hlinkClick r:id="rId6"/>
              </a:rPr>
              <a:t>Hayes (1989)</a:t>
            </a:r>
            <a:r>
              <a:rPr lang="en-US" dirty="0"/>
              <a:t>, </a:t>
            </a:r>
            <a:r>
              <a:rPr lang="en-US" dirty="0" err="1">
                <a:hlinkClick r:id="rId7"/>
              </a:rPr>
              <a:t>Simmon</a:t>
            </a:r>
            <a:r>
              <a:rPr lang="en-US" dirty="0">
                <a:hlinkClick r:id="rId7"/>
              </a:rPr>
              <a:t> &amp; Chase (1973)</a:t>
            </a:r>
            <a:r>
              <a:rPr lang="en-US" dirty="0"/>
              <a:t>)</a:t>
            </a:r>
            <a:br>
              <a:rPr lang="en-US" dirty="0"/>
            </a:br>
            <a:endParaRPr lang="en-US" dirty="0"/>
          </a:p>
          <a:p>
            <a:endParaRPr lang="en-US" dirty="0"/>
          </a:p>
        </p:txBody>
      </p:sp>
    </p:spTree>
    <p:extLst>
      <p:ext uri="{BB962C8B-B14F-4D97-AF65-F5344CB8AC3E}">
        <p14:creationId xmlns:p14="http://schemas.microsoft.com/office/powerpoint/2010/main" val="3756120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2242C-539A-4BD5-9FA0-ACA4F1FA7EDD}"/>
              </a:ext>
            </a:extLst>
          </p:cNvPr>
          <p:cNvSpPr>
            <a:spLocks noGrp="1"/>
          </p:cNvSpPr>
          <p:nvPr>
            <p:ph type="title"/>
          </p:nvPr>
        </p:nvSpPr>
        <p:spPr/>
        <p:txBody>
          <a:bodyPr/>
          <a:lstStyle/>
          <a:p>
            <a:r>
              <a:rPr lang="en-US" dirty="0"/>
              <a:t>Why is everyone in such a rush?</a:t>
            </a:r>
          </a:p>
        </p:txBody>
      </p:sp>
      <p:sp>
        <p:nvSpPr>
          <p:cNvPr id="3" name="Content Placeholder 2">
            <a:extLst>
              <a:ext uri="{FF2B5EF4-FFF2-40B4-BE49-F238E27FC236}">
                <a16:creationId xmlns:a16="http://schemas.microsoft.com/office/drawing/2014/main" id="{C4DE10EB-F0BE-4AAD-B49B-BB468B3DE74C}"/>
              </a:ext>
            </a:extLst>
          </p:cNvPr>
          <p:cNvSpPr>
            <a:spLocks noGrp="1"/>
          </p:cNvSpPr>
          <p:nvPr>
            <p:ph sz="quarter" idx="13"/>
          </p:nvPr>
        </p:nvSpPr>
        <p:spPr/>
        <p:txBody>
          <a:bodyPr>
            <a:normAutofit/>
          </a:bodyPr>
          <a:lstStyle/>
          <a:p>
            <a:r>
              <a:rPr lang="en-US" dirty="0"/>
              <a:t>Research has shown that expertise takes time</a:t>
            </a:r>
          </a:p>
          <a:p>
            <a:endParaRPr lang="en-US" dirty="0"/>
          </a:p>
          <a:p>
            <a:r>
              <a:rPr lang="en-US" dirty="0"/>
              <a:t>10,000 Hours (</a:t>
            </a:r>
            <a:r>
              <a:rPr lang="en-US" dirty="0">
                <a:hlinkClick r:id="rId3"/>
              </a:rPr>
              <a:t>Malcom Gladwell(2008)</a:t>
            </a:r>
            <a:r>
              <a:rPr lang="en-US" dirty="0"/>
              <a:t>)</a:t>
            </a:r>
          </a:p>
          <a:p>
            <a:pPr marL="0" indent="0">
              <a:buNone/>
            </a:pPr>
            <a:endParaRPr lang="en-US" dirty="0"/>
          </a:p>
          <a:p>
            <a:endParaRPr lang="en-US" dirty="0"/>
          </a:p>
        </p:txBody>
      </p:sp>
    </p:spTree>
    <p:extLst>
      <p:ext uri="{BB962C8B-B14F-4D97-AF65-F5344CB8AC3E}">
        <p14:creationId xmlns:p14="http://schemas.microsoft.com/office/powerpoint/2010/main" val="1324537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2242C-539A-4BD5-9FA0-ACA4F1FA7EDD}"/>
              </a:ext>
            </a:extLst>
          </p:cNvPr>
          <p:cNvSpPr>
            <a:spLocks noGrp="1"/>
          </p:cNvSpPr>
          <p:nvPr>
            <p:ph type="title"/>
          </p:nvPr>
        </p:nvSpPr>
        <p:spPr/>
        <p:txBody>
          <a:bodyPr/>
          <a:lstStyle/>
          <a:p>
            <a:r>
              <a:rPr lang="en-US" dirty="0"/>
              <a:t>Why is everyone in such a rush?</a:t>
            </a:r>
          </a:p>
        </p:txBody>
      </p:sp>
      <p:sp>
        <p:nvSpPr>
          <p:cNvPr id="3" name="Content Placeholder 2">
            <a:extLst>
              <a:ext uri="{FF2B5EF4-FFF2-40B4-BE49-F238E27FC236}">
                <a16:creationId xmlns:a16="http://schemas.microsoft.com/office/drawing/2014/main" id="{C4DE10EB-F0BE-4AAD-B49B-BB468B3DE74C}"/>
              </a:ext>
            </a:extLst>
          </p:cNvPr>
          <p:cNvSpPr>
            <a:spLocks noGrp="1"/>
          </p:cNvSpPr>
          <p:nvPr>
            <p:ph sz="quarter" idx="13"/>
          </p:nvPr>
        </p:nvSpPr>
        <p:spPr>
          <a:xfrm>
            <a:off x="1128424" y="2382983"/>
            <a:ext cx="9935152" cy="2810208"/>
          </a:xfrm>
        </p:spPr>
        <p:txBody>
          <a:bodyPr>
            <a:normAutofit fontScale="92500" lnSpcReduction="20000"/>
          </a:bodyPr>
          <a:lstStyle/>
          <a:p>
            <a:pPr marL="457200" lvl="1" indent="0">
              <a:buNone/>
            </a:pPr>
            <a:r>
              <a:rPr lang="en-US" sz="2400" i="1" dirty="0"/>
              <a:t>Learn at least a half dozen </a:t>
            </a:r>
            <a:r>
              <a:rPr lang="en-US" sz="2400" b="1" i="1" dirty="0"/>
              <a:t>programming languages</a:t>
            </a:r>
            <a:r>
              <a:rPr lang="en-US" sz="2400" i="1" dirty="0"/>
              <a:t>. </a:t>
            </a:r>
          </a:p>
          <a:p>
            <a:pPr marL="457200" lvl="1" indent="0">
              <a:buNone/>
            </a:pPr>
            <a:r>
              <a:rPr lang="en-US" sz="2400" i="1" dirty="0"/>
              <a:t>Include one language that emphasizes class abstractions (like Java or C++), </a:t>
            </a:r>
          </a:p>
          <a:p>
            <a:pPr marL="457200" lvl="1" indent="0">
              <a:buNone/>
            </a:pPr>
            <a:r>
              <a:rPr lang="en-US" sz="2400" i="1" dirty="0"/>
              <a:t>one that emphasizes functional abstraction (like Lisp or ML or Haskell), </a:t>
            </a:r>
          </a:p>
          <a:p>
            <a:pPr marL="457200" lvl="1" indent="0">
              <a:buNone/>
            </a:pPr>
            <a:r>
              <a:rPr lang="en-US" sz="2400" i="1" dirty="0"/>
              <a:t>one that supports syntactic abstraction (like Lisp), </a:t>
            </a:r>
          </a:p>
          <a:p>
            <a:pPr marL="457200" lvl="1" indent="0">
              <a:buNone/>
            </a:pPr>
            <a:r>
              <a:rPr lang="en-US" sz="2400" i="1" dirty="0"/>
              <a:t>one that supports declarative specifications (like Prolog or C++ templates), </a:t>
            </a:r>
          </a:p>
          <a:p>
            <a:pPr marL="457200" lvl="1" indent="0">
              <a:buNone/>
            </a:pPr>
            <a:r>
              <a:rPr lang="en-US" sz="2400" i="1" dirty="0"/>
              <a:t>and one that emphasizes parallelism (like Clojure or Go). </a:t>
            </a:r>
          </a:p>
          <a:p>
            <a:endParaRPr lang="en-US" dirty="0"/>
          </a:p>
        </p:txBody>
      </p:sp>
      <p:sp>
        <p:nvSpPr>
          <p:cNvPr id="4" name="Rectangle 3">
            <a:extLst>
              <a:ext uri="{FF2B5EF4-FFF2-40B4-BE49-F238E27FC236}">
                <a16:creationId xmlns:a16="http://schemas.microsoft.com/office/drawing/2014/main" id="{9D986F1C-EBD1-4E18-BBD4-848422276855}"/>
              </a:ext>
            </a:extLst>
          </p:cNvPr>
          <p:cNvSpPr/>
          <p:nvPr/>
        </p:nvSpPr>
        <p:spPr>
          <a:xfrm>
            <a:off x="7418032" y="5523430"/>
            <a:ext cx="1573188" cy="369332"/>
          </a:xfrm>
          <a:prstGeom prst="rect">
            <a:avLst/>
          </a:prstGeom>
        </p:spPr>
        <p:txBody>
          <a:bodyPr wrap="none">
            <a:spAutoFit/>
          </a:bodyPr>
          <a:lstStyle/>
          <a:p>
            <a:r>
              <a:rPr lang="en-US" b="1" dirty="0">
                <a:latin typeface="modern"/>
              </a:rPr>
              <a:t>-- Peter </a:t>
            </a:r>
            <a:r>
              <a:rPr lang="en-US" b="1" dirty="0" err="1">
                <a:latin typeface="modern"/>
              </a:rPr>
              <a:t>Norvig</a:t>
            </a:r>
            <a:endParaRPr lang="en-US" b="1" dirty="0">
              <a:latin typeface="modern"/>
            </a:endParaRPr>
          </a:p>
        </p:txBody>
      </p:sp>
    </p:spTree>
    <p:extLst>
      <p:ext uri="{BB962C8B-B14F-4D97-AF65-F5344CB8AC3E}">
        <p14:creationId xmlns:p14="http://schemas.microsoft.com/office/powerpoint/2010/main" val="3903801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73430" y="1269058"/>
            <a:ext cx="9521041" cy="1066544"/>
          </a:xfrm>
        </p:spPr>
        <p:txBody>
          <a:bodyPr/>
          <a:lstStyle/>
          <a:p>
            <a:r>
              <a:rPr lang="en-US" dirty="0"/>
              <a:t>Learning Resources</a:t>
            </a:r>
          </a:p>
        </p:txBody>
      </p:sp>
      <p:sp>
        <p:nvSpPr>
          <p:cNvPr id="4" name="Content Placeholder 3"/>
          <p:cNvSpPr>
            <a:spLocks noGrp="1"/>
          </p:cNvSpPr>
          <p:nvPr>
            <p:ph sz="quarter" idx="14"/>
          </p:nvPr>
        </p:nvSpPr>
        <p:spPr>
          <a:xfrm>
            <a:off x="673430" y="2335602"/>
            <a:ext cx="10621103" cy="2304131"/>
          </a:xfrm>
        </p:spPr>
        <p:txBody>
          <a:bodyPr>
            <a:normAutofit fontScale="62500" lnSpcReduction="20000"/>
          </a:bodyPr>
          <a:lstStyle/>
          <a:p>
            <a:pPr>
              <a:buFont typeface="Arial" panose="020B0604020202020204" pitchFamily="34" charset="0"/>
              <a:buChar char="•"/>
            </a:pPr>
            <a:r>
              <a:rPr lang="en-US" sz="2800" dirty="0"/>
              <a:t>Subscription video tutorial site</a:t>
            </a:r>
          </a:p>
          <a:p>
            <a:pPr>
              <a:buFont typeface="Arial" panose="020B0604020202020204" pitchFamily="34" charset="0"/>
              <a:buChar char="•"/>
            </a:pPr>
            <a:r>
              <a:rPr lang="en-US" sz="2800" dirty="0"/>
              <a:t>Blog post</a:t>
            </a:r>
          </a:p>
          <a:p>
            <a:pPr>
              <a:buFont typeface="Arial" panose="020B0604020202020204" pitchFamily="34" charset="0"/>
              <a:buChar char="•"/>
            </a:pPr>
            <a:r>
              <a:rPr lang="en-US" sz="2800" dirty="0"/>
              <a:t>YouTube videos</a:t>
            </a:r>
          </a:p>
          <a:p>
            <a:pPr>
              <a:buFont typeface="Arial" panose="020B0604020202020204" pitchFamily="34" charset="0"/>
              <a:buChar char="•"/>
            </a:pPr>
            <a:r>
              <a:rPr lang="en-US" sz="2800" dirty="0"/>
              <a:t>Vendor docs</a:t>
            </a:r>
          </a:p>
          <a:p>
            <a:pPr>
              <a:buFont typeface="Arial" panose="020B0604020202020204" pitchFamily="34" charset="0"/>
              <a:buChar char="•"/>
            </a:pPr>
            <a:r>
              <a:rPr lang="en-US" sz="2800" dirty="0"/>
              <a:t>Books</a:t>
            </a:r>
          </a:p>
          <a:p>
            <a:pPr>
              <a:buFont typeface="Arial" panose="020B0604020202020204" pitchFamily="34" charset="0"/>
              <a:buChar char="•"/>
            </a:pPr>
            <a:r>
              <a:rPr lang="en-US" sz="2800" dirty="0"/>
              <a:t>Classroom teaching</a:t>
            </a:r>
          </a:p>
          <a:p>
            <a:pPr>
              <a:buFont typeface="Arial" panose="020B0604020202020204" pitchFamily="34" charset="0"/>
              <a:buChar char="•"/>
            </a:pPr>
            <a:r>
              <a:rPr lang="en-US" sz="2800" dirty="0"/>
              <a:t>Stack Overflow?</a:t>
            </a:r>
          </a:p>
        </p:txBody>
      </p:sp>
      <p:pic>
        <p:nvPicPr>
          <p:cNvPr id="15" name="Picture 8" descr="Related image"/>
          <p:cNvPicPr>
            <a:picLocks noGrp="1" noChangeAspect="1" noChangeArrowheads="1"/>
          </p:cNvPicPr>
          <p:nvPr>
            <p:ph type="pic" sz="quarter" idx="18"/>
          </p:nvPr>
        </p:nvPicPr>
        <p:blipFill>
          <a:blip r:embed="rId3">
            <a:extLst>
              <a:ext uri="{28A0092B-C50C-407E-A947-70E740481C1C}">
                <a14:useLocalDpi xmlns:a14="http://schemas.microsoft.com/office/drawing/2010/main" val="0"/>
              </a:ext>
            </a:extLst>
          </a:blip>
          <a:srcRect t="40315" b="40315"/>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8538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Moving Toward the Target Condition</a:t>
            </a:r>
          </a:p>
        </p:txBody>
      </p:sp>
      <p:pic>
        <p:nvPicPr>
          <p:cNvPr id="4" name="Content Placeholder 3">
            <a:extLst>
              <a:ext uri="{FF2B5EF4-FFF2-40B4-BE49-F238E27FC236}">
                <a16:creationId xmlns:a16="http://schemas.microsoft.com/office/drawing/2014/main" id="{5CCD1D2F-0828-46A9-B707-53848871F392}"/>
              </a:ext>
            </a:extLst>
          </p:cNvPr>
          <p:cNvPicPr>
            <a:picLocks noGrp="1" noChangeAspect="1"/>
          </p:cNvPicPr>
          <p:nvPr>
            <p:ph sz="quarter" idx="14"/>
          </p:nvPr>
        </p:nvPicPr>
        <p:blipFill>
          <a:blip r:embed="rId2"/>
          <a:stretch>
            <a:fillRect/>
          </a:stretch>
        </p:blipFill>
        <p:spPr>
          <a:xfrm>
            <a:off x="1881188" y="2543969"/>
            <a:ext cx="8429625" cy="4095750"/>
          </a:xfrm>
          <a:prstGeom prst="rect">
            <a:avLst/>
          </a:prstGeom>
        </p:spPr>
      </p:pic>
    </p:spTree>
    <p:extLst>
      <p:ext uri="{BB962C8B-B14F-4D97-AF65-F5344CB8AC3E}">
        <p14:creationId xmlns:p14="http://schemas.microsoft.com/office/powerpoint/2010/main" val="1181726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Moving Toward the Target Condition</a:t>
            </a:r>
          </a:p>
        </p:txBody>
      </p:sp>
      <p:pic>
        <p:nvPicPr>
          <p:cNvPr id="4" name="Picture 3">
            <a:extLst>
              <a:ext uri="{FF2B5EF4-FFF2-40B4-BE49-F238E27FC236}">
                <a16:creationId xmlns:a16="http://schemas.microsoft.com/office/drawing/2014/main" id="{5DC11FFB-AD69-42D8-AB0D-5B52E7AA7C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4214" y="2269044"/>
            <a:ext cx="8621328" cy="4344006"/>
          </a:xfrm>
          <a:prstGeom prst="rect">
            <a:avLst/>
          </a:prstGeom>
        </p:spPr>
      </p:pic>
    </p:spTree>
    <p:extLst>
      <p:ext uri="{BB962C8B-B14F-4D97-AF65-F5344CB8AC3E}">
        <p14:creationId xmlns:p14="http://schemas.microsoft.com/office/powerpoint/2010/main" val="1050487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Moving Toward the Target Condition</a:t>
            </a:r>
          </a:p>
        </p:txBody>
      </p:sp>
      <p:pic>
        <p:nvPicPr>
          <p:cNvPr id="4" name="Picture 3">
            <a:extLst>
              <a:ext uri="{FF2B5EF4-FFF2-40B4-BE49-F238E27FC236}">
                <a16:creationId xmlns:a16="http://schemas.microsoft.com/office/drawing/2014/main" id="{9172CD04-97C7-45D0-B85C-D40F68F5C4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3881" y="2394514"/>
            <a:ext cx="8716591" cy="4163006"/>
          </a:xfrm>
          <a:prstGeom prst="rect">
            <a:avLst/>
          </a:prstGeom>
        </p:spPr>
      </p:pic>
    </p:spTree>
    <p:extLst>
      <p:ext uri="{BB962C8B-B14F-4D97-AF65-F5344CB8AC3E}">
        <p14:creationId xmlns:p14="http://schemas.microsoft.com/office/powerpoint/2010/main" val="914402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899494" y="1383358"/>
            <a:ext cx="2393012" cy="1066544"/>
          </a:xfrm>
        </p:spPr>
        <p:txBody>
          <a:bodyPr/>
          <a:lstStyle/>
          <a:p>
            <a:r>
              <a:rPr lang="en-US" dirty="0"/>
              <a:t>DEV LIFE</a:t>
            </a:r>
          </a:p>
        </p:txBody>
      </p:sp>
      <p:sp>
        <p:nvSpPr>
          <p:cNvPr id="6" name="Content Placeholder 5"/>
          <p:cNvSpPr>
            <a:spLocks noGrp="1"/>
          </p:cNvSpPr>
          <p:nvPr>
            <p:ph sz="quarter" idx="13"/>
          </p:nvPr>
        </p:nvSpPr>
        <p:spPr>
          <a:xfrm>
            <a:off x="1831975" y="2459138"/>
            <a:ext cx="9521825" cy="3700732"/>
          </a:xfrm>
        </p:spPr>
        <p:txBody>
          <a:bodyPr>
            <a:normAutofit/>
          </a:bodyPr>
          <a:lstStyle/>
          <a:p>
            <a:r>
              <a:rPr lang="en-US" dirty="0"/>
              <a:t>Develop software with C#</a:t>
            </a:r>
          </a:p>
          <a:p>
            <a:endParaRPr lang="en-US" dirty="0"/>
          </a:p>
        </p:txBody>
      </p:sp>
    </p:spTree>
    <p:extLst>
      <p:ext uri="{BB962C8B-B14F-4D97-AF65-F5344CB8AC3E}">
        <p14:creationId xmlns:p14="http://schemas.microsoft.com/office/powerpoint/2010/main" val="204367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899494" y="1383358"/>
            <a:ext cx="2393012" cy="1066544"/>
          </a:xfrm>
        </p:spPr>
        <p:txBody>
          <a:bodyPr/>
          <a:lstStyle/>
          <a:p>
            <a:r>
              <a:rPr lang="en-US" dirty="0"/>
              <a:t>DEV LIFE</a:t>
            </a:r>
          </a:p>
        </p:txBody>
      </p:sp>
      <p:sp>
        <p:nvSpPr>
          <p:cNvPr id="6" name="Content Placeholder 5"/>
          <p:cNvSpPr>
            <a:spLocks noGrp="1"/>
          </p:cNvSpPr>
          <p:nvPr>
            <p:ph sz="quarter" idx="13"/>
          </p:nvPr>
        </p:nvSpPr>
        <p:spPr>
          <a:xfrm>
            <a:off x="1831975" y="2449902"/>
            <a:ext cx="4604335" cy="3700732"/>
          </a:xfrm>
        </p:spPr>
        <p:txBody>
          <a:bodyPr>
            <a:normAutofit/>
          </a:bodyPr>
          <a:lstStyle/>
          <a:p>
            <a:r>
              <a:rPr lang="en-US" dirty="0"/>
              <a:t>Develop software with C#</a:t>
            </a:r>
          </a:p>
          <a:p>
            <a:r>
              <a:rPr lang="en-US" dirty="0"/>
              <a:t>Understanding User Stories</a:t>
            </a:r>
          </a:p>
          <a:p>
            <a:r>
              <a:rPr lang="en-US" dirty="0"/>
              <a:t>Source Control </a:t>
            </a:r>
          </a:p>
          <a:p>
            <a:r>
              <a:rPr lang="en-US" dirty="0"/>
              <a:t>IDE</a:t>
            </a:r>
          </a:p>
          <a:p>
            <a:r>
              <a:rPr lang="en-US" dirty="0"/>
              <a:t>meetings</a:t>
            </a:r>
          </a:p>
          <a:p>
            <a:pPr marL="0" indent="0">
              <a:buNone/>
            </a:pPr>
            <a:endParaRPr lang="en-US" dirty="0"/>
          </a:p>
        </p:txBody>
      </p:sp>
      <p:sp>
        <p:nvSpPr>
          <p:cNvPr id="4" name="Content Placeholder 5">
            <a:extLst>
              <a:ext uri="{FF2B5EF4-FFF2-40B4-BE49-F238E27FC236}">
                <a16:creationId xmlns:a16="http://schemas.microsoft.com/office/drawing/2014/main" id="{D47D71BE-CABF-4013-99BB-E2DAF4D45201}"/>
              </a:ext>
            </a:extLst>
          </p:cNvPr>
          <p:cNvSpPr txBox="1">
            <a:spLocks/>
          </p:cNvSpPr>
          <p:nvPr/>
        </p:nvSpPr>
        <p:spPr>
          <a:xfrm>
            <a:off x="5863649" y="2449902"/>
            <a:ext cx="3691370" cy="3700732"/>
          </a:xfrm>
          <a:prstGeom prst="rect">
            <a:avLst/>
          </a:prstGeom>
        </p:spPr>
        <p:txBody>
          <a:bodyPr vert="horz" lIns="91440" tIns="45720" rIns="91440" bIns="45720" rtlCol="0">
            <a:normAutofit/>
          </a:bodyPr>
          <a:lstStyle>
            <a:lvl1pPr marL="344488" indent="-344488" algn="l" defTabSz="914400" rtl="0" eaLnBrk="1" latinLnBrk="0" hangingPunct="1">
              <a:lnSpc>
                <a:spcPct val="90000"/>
              </a:lnSpc>
              <a:spcBef>
                <a:spcPts val="1000"/>
              </a:spcBef>
              <a:buClr>
                <a:srgbClr val="DC3220"/>
              </a:buClr>
              <a:buSzPct val="80000"/>
              <a:buFontTx/>
              <a:buBlip>
                <a:blip r:embed="rId2"/>
              </a:buBlip>
              <a:defRPr sz="2400" kern="1200" spc="-50" baseline="0">
                <a:solidFill>
                  <a:schemeClr val="tx1">
                    <a:lumMod val="65000"/>
                    <a:lumOff val="35000"/>
                  </a:schemeClr>
                </a:solidFill>
                <a:latin typeface="+mn-lt"/>
                <a:ea typeface="+mn-ea"/>
                <a:cs typeface="+mn-cs"/>
              </a:defRPr>
            </a:lvl1pPr>
            <a:lvl2pPr marL="801688" indent="-344488" algn="l" defTabSz="914400" rtl="0" eaLnBrk="1" latinLnBrk="0" hangingPunct="1">
              <a:lnSpc>
                <a:spcPct val="90000"/>
              </a:lnSpc>
              <a:spcBef>
                <a:spcPts val="500"/>
              </a:spcBef>
              <a:buClr>
                <a:srgbClr val="DC3220"/>
              </a:buClr>
              <a:buSzPct val="80000"/>
              <a:buFontTx/>
              <a:buBlip>
                <a:blip r:embed="rId2"/>
              </a:buBlip>
              <a:defRPr sz="2000" b="0" i="0" kern="1200" spc="-50" baseline="0">
                <a:solidFill>
                  <a:schemeClr val="tx1">
                    <a:lumMod val="65000"/>
                    <a:lumOff val="35000"/>
                  </a:schemeClr>
                </a:solidFill>
                <a:latin typeface="+mn-lt"/>
                <a:ea typeface="+mn-ea"/>
                <a:cs typeface="+mn-cs"/>
              </a:defRPr>
            </a:lvl2pPr>
            <a:lvl3pPr marL="1198563" indent="-284163" algn="l" defTabSz="914400" rtl="0" eaLnBrk="1" latinLnBrk="0" hangingPunct="1">
              <a:lnSpc>
                <a:spcPct val="90000"/>
              </a:lnSpc>
              <a:spcBef>
                <a:spcPts val="500"/>
              </a:spcBef>
              <a:buClr>
                <a:srgbClr val="DC3220"/>
              </a:buClr>
              <a:buSzPct val="80000"/>
              <a:buFontTx/>
              <a:buBlip>
                <a:blip r:embed="rId2"/>
              </a:buBlip>
              <a:defRPr sz="1800" kern="1200" spc="-5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Clr>
                <a:srgbClr val="DC3220"/>
              </a:buClr>
              <a:buSzPct val="80000"/>
              <a:buFontTx/>
              <a:buBlip>
                <a:blip r:embed="rId2"/>
              </a:buBlip>
              <a:defRPr sz="1600" kern="1200" spc="-5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Clr>
                <a:srgbClr val="DC3220"/>
              </a:buClr>
              <a:buSzPct val="80000"/>
              <a:buFontTx/>
              <a:buBlip>
                <a:blip r:embed="rId2"/>
              </a:buBlip>
              <a:defRPr sz="1600" kern="1200" spc="-5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pPr marL="0" indent="0">
              <a:buNone/>
            </a:pPr>
            <a:endParaRPr lang="en-US" dirty="0"/>
          </a:p>
        </p:txBody>
      </p:sp>
    </p:spTree>
    <p:extLst>
      <p:ext uri="{BB962C8B-B14F-4D97-AF65-F5344CB8AC3E}">
        <p14:creationId xmlns:p14="http://schemas.microsoft.com/office/powerpoint/2010/main" val="3125413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solidFill>
                  <a:srgbClr val="FFFFFF"/>
                </a:solidFill>
              </a:rPr>
              <a:t>Code Kata</a:t>
            </a:r>
          </a:p>
          <a:p>
            <a:endParaRPr lang="en-US" dirty="0"/>
          </a:p>
        </p:txBody>
      </p:sp>
      <p:sp>
        <p:nvSpPr>
          <p:cNvPr id="3" name="Subtitle 2"/>
          <p:cNvSpPr>
            <a:spLocks noGrp="1"/>
          </p:cNvSpPr>
          <p:nvPr>
            <p:ph type="subTitle" idx="1"/>
          </p:nvPr>
        </p:nvSpPr>
        <p:spPr>
          <a:xfrm>
            <a:off x="7304597" y="5399209"/>
            <a:ext cx="4563553" cy="844512"/>
          </a:xfrm>
        </p:spPr>
        <p:txBody>
          <a:bodyPr vert="horz" lIns="91440" tIns="45720" rIns="91440" bIns="45720" rtlCol="0" anchor="t">
            <a:noAutofit/>
          </a:bodyPr>
          <a:lstStyle/>
          <a:p>
            <a:r>
              <a:rPr lang="en-US">
                <a:solidFill>
                  <a:srgbClr val="FFFFFF"/>
                </a:solidFill>
              </a:rPr>
              <a:t>Become a Better Software Developer </a:t>
            </a:r>
          </a:p>
          <a:p>
            <a:endParaRPr lang="en-US"/>
          </a:p>
        </p:txBody>
      </p:sp>
      <p:sp>
        <p:nvSpPr>
          <p:cNvPr id="5" name="Rectangle 4">
            <a:extLst>
              <a:ext uri="{FF2B5EF4-FFF2-40B4-BE49-F238E27FC236}">
                <a16:creationId xmlns:a16="http://schemas.microsoft.com/office/drawing/2014/main" id="{5A64364E-4250-4506-A905-9C59B3D9CB53}"/>
              </a:ext>
            </a:extLst>
          </p:cNvPr>
          <p:cNvSpPr/>
          <p:nvPr/>
        </p:nvSpPr>
        <p:spPr>
          <a:xfrm>
            <a:off x="2275643" y="6243721"/>
            <a:ext cx="7765002" cy="369332"/>
          </a:xfrm>
          <a:prstGeom prst="rect">
            <a:avLst/>
          </a:prstGeom>
        </p:spPr>
        <p:txBody>
          <a:bodyPr wrap="square">
            <a:spAutoFit/>
          </a:bodyPr>
          <a:lstStyle/>
          <a:p>
            <a:r>
              <a:rPr lang="en-US" b="1" dirty="0">
                <a:solidFill>
                  <a:srgbClr val="AFABAB"/>
                </a:solidFill>
              </a:rPr>
              <a:t>Quinn Wilson / qwilson@obsglobal.com / @</a:t>
            </a:r>
            <a:r>
              <a:rPr lang="en-US" b="1" dirty="0" err="1">
                <a:solidFill>
                  <a:srgbClr val="AFABAB"/>
                </a:solidFill>
              </a:rPr>
              <a:t>quinnwilson</a:t>
            </a:r>
            <a:endParaRPr lang="en-US" b="1" dirty="0">
              <a:solidFill>
                <a:srgbClr val="AFABAB"/>
              </a:solidFill>
            </a:endParaRPr>
          </a:p>
        </p:txBody>
      </p:sp>
    </p:spTree>
    <p:extLst>
      <p:ext uri="{BB962C8B-B14F-4D97-AF65-F5344CB8AC3E}">
        <p14:creationId xmlns:p14="http://schemas.microsoft.com/office/powerpoint/2010/main" val="3672080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935005" y="1383358"/>
            <a:ext cx="2321991" cy="1066544"/>
          </a:xfrm>
        </p:spPr>
        <p:txBody>
          <a:bodyPr/>
          <a:lstStyle/>
          <a:p>
            <a:r>
              <a:rPr lang="en-US" dirty="0"/>
              <a:t>DEV LIFE</a:t>
            </a:r>
          </a:p>
        </p:txBody>
      </p:sp>
      <p:sp>
        <p:nvSpPr>
          <p:cNvPr id="6" name="Content Placeholder 5"/>
          <p:cNvSpPr>
            <a:spLocks noGrp="1"/>
          </p:cNvSpPr>
          <p:nvPr>
            <p:ph sz="quarter" idx="13"/>
          </p:nvPr>
        </p:nvSpPr>
        <p:spPr>
          <a:xfrm>
            <a:off x="1831975" y="2449902"/>
            <a:ext cx="3849733" cy="3700732"/>
          </a:xfrm>
        </p:spPr>
        <p:txBody>
          <a:bodyPr>
            <a:normAutofit fontScale="85000" lnSpcReduction="10000"/>
          </a:bodyPr>
          <a:lstStyle/>
          <a:p>
            <a:r>
              <a:rPr lang="en-US" dirty="0"/>
              <a:t>Develop Software with C#</a:t>
            </a:r>
          </a:p>
          <a:p>
            <a:r>
              <a:rPr lang="en-US" dirty="0"/>
              <a:t>User Stories</a:t>
            </a:r>
          </a:p>
          <a:p>
            <a:r>
              <a:rPr lang="en-US" dirty="0"/>
              <a:t>Source Control </a:t>
            </a:r>
          </a:p>
          <a:p>
            <a:r>
              <a:rPr lang="en-US" dirty="0"/>
              <a:t>IDE</a:t>
            </a:r>
          </a:p>
          <a:p>
            <a:r>
              <a:rPr lang="en-US" dirty="0"/>
              <a:t>meetings</a:t>
            </a:r>
          </a:p>
          <a:p>
            <a:r>
              <a:rPr lang="en-US" dirty="0"/>
              <a:t>CSS</a:t>
            </a:r>
          </a:p>
          <a:p>
            <a:r>
              <a:rPr lang="en-US" dirty="0"/>
              <a:t>SQL</a:t>
            </a:r>
          </a:p>
          <a:p>
            <a:r>
              <a:rPr lang="en-US" dirty="0"/>
              <a:t>HTML</a:t>
            </a:r>
          </a:p>
          <a:p>
            <a:r>
              <a:rPr lang="en-US" dirty="0"/>
              <a:t>meetings</a:t>
            </a:r>
          </a:p>
          <a:p>
            <a:r>
              <a:rPr lang="en-US" dirty="0"/>
              <a:t>Build</a:t>
            </a:r>
          </a:p>
          <a:p>
            <a:pPr marL="0" indent="0">
              <a:buNone/>
            </a:pPr>
            <a:endParaRPr lang="en-US" dirty="0"/>
          </a:p>
        </p:txBody>
      </p:sp>
      <p:sp>
        <p:nvSpPr>
          <p:cNvPr id="4" name="Content Placeholder 5">
            <a:extLst>
              <a:ext uri="{FF2B5EF4-FFF2-40B4-BE49-F238E27FC236}">
                <a16:creationId xmlns:a16="http://schemas.microsoft.com/office/drawing/2014/main" id="{D47D71BE-CABF-4013-99BB-E2DAF4D45201}"/>
              </a:ext>
            </a:extLst>
          </p:cNvPr>
          <p:cNvSpPr txBox="1">
            <a:spLocks/>
          </p:cNvSpPr>
          <p:nvPr/>
        </p:nvSpPr>
        <p:spPr>
          <a:xfrm>
            <a:off x="5863649" y="2449902"/>
            <a:ext cx="3691370" cy="3700732"/>
          </a:xfrm>
          <a:prstGeom prst="rect">
            <a:avLst/>
          </a:prstGeom>
        </p:spPr>
        <p:txBody>
          <a:bodyPr vert="horz" lIns="91440" tIns="45720" rIns="91440" bIns="45720" rtlCol="0">
            <a:normAutofit fontScale="85000" lnSpcReduction="10000"/>
          </a:bodyPr>
          <a:lstStyle>
            <a:lvl1pPr marL="344488" indent="-344488" algn="l" defTabSz="914400" rtl="0" eaLnBrk="1" latinLnBrk="0" hangingPunct="1">
              <a:lnSpc>
                <a:spcPct val="90000"/>
              </a:lnSpc>
              <a:spcBef>
                <a:spcPts val="1000"/>
              </a:spcBef>
              <a:buClr>
                <a:srgbClr val="DC3220"/>
              </a:buClr>
              <a:buSzPct val="80000"/>
              <a:buFontTx/>
              <a:buBlip>
                <a:blip r:embed="rId2"/>
              </a:buBlip>
              <a:defRPr sz="2400" kern="1200" spc="-50" baseline="0">
                <a:solidFill>
                  <a:schemeClr val="tx1">
                    <a:lumMod val="65000"/>
                    <a:lumOff val="35000"/>
                  </a:schemeClr>
                </a:solidFill>
                <a:latin typeface="+mn-lt"/>
                <a:ea typeface="+mn-ea"/>
                <a:cs typeface="+mn-cs"/>
              </a:defRPr>
            </a:lvl1pPr>
            <a:lvl2pPr marL="801688" indent="-344488" algn="l" defTabSz="914400" rtl="0" eaLnBrk="1" latinLnBrk="0" hangingPunct="1">
              <a:lnSpc>
                <a:spcPct val="90000"/>
              </a:lnSpc>
              <a:spcBef>
                <a:spcPts val="500"/>
              </a:spcBef>
              <a:buClr>
                <a:srgbClr val="DC3220"/>
              </a:buClr>
              <a:buSzPct val="80000"/>
              <a:buFontTx/>
              <a:buBlip>
                <a:blip r:embed="rId2"/>
              </a:buBlip>
              <a:defRPr sz="2000" b="0" i="0" kern="1200" spc="-50" baseline="0">
                <a:solidFill>
                  <a:schemeClr val="tx1">
                    <a:lumMod val="65000"/>
                    <a:lumOff val="35000"/>
                  </a:schemeClr>
                </a:solidFill>
                <a:latin typeface="+mn-lt"/>
                <a:ea typeface="+mn-ea"/>
                <a:cs typeface="+mn-cs"/>
              </a:defRPr>
            </a:lvl2pPr>
            <a:lvl3pPr marL="1198563" indent="-284163" algn="l" defTabSz="914400" rtl="0" eaLnBrk="1" latinLnBrk="0" hangingPunct="1">
              <a:lnSpc>
                <a:spcPct val="90000"/>
              </a:lnSpc>
              <a:spcBef>
                <a:spcPts val="500"/>
              </a:spcBef>
              <a:buClr>
                <a:srgbClr val="DC3220"/>
              </a:buClr>
              <a:buSzPct val="80000"/>
              <a:buFontTx/>
              <a:buBlip>
                <a:blip r:embed="rId2"/>
              </a:buBlip>
              <a:defRPr sz="1800" kern="1200" spc="-5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Clr>
                <a:srgbClr val="DC3220"/>
              </a:buClr>
              <a:buSzPct val="80000"/>
              <a:buFontTx/>
              <a:buBlip>
                <a:blip r:embed="rId2"/>
              </a:buBlip>
              <a:defRPr sz="1600" kern="1200" spc="-5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Clr>
                <a:srgbClr val="DC3220"/>
              </a:buClr>
              <a:buSzPct val="80000"/>
              <a:buFontTx/>
              <a:buBlip>
                <a:blip r:embed="rId2"/>
              </a:buBlip>
              <a:defRPr sz="1600" kern="1200" spc="-5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Bug triage</a:t>
            </a:r>
          </a:p>
          <a:p>
            <a:r>
              <a:rPr lang="en-US" dirty="0"/>
              <a:t>More meetings</a:t>
            </a:r>
          </a:p>
          <a:p>
            <a:r>
              <a:rPr lang="en-US" dirty="0"/>
              <a:t>Deployments</a:t>
            </a:r>
          </a:p>
          <a:p>
            <a:r>
              <a:rPr lang="en-US" dirty="0"/>
              <a:t>Documentation</a:t>
            </a:r>
          </a:p>
          <a:p>
            <a:r>
              <a:rPr lang="en-US" dirty="0"/>
              <a:t>Manual Testing</a:t>
            </a:r>
          </a:p>
          <a:p>
            <a:r>
              <a:rPr lang="en-US" dirty="0"/>
              <a:t>Seriously? More meetings</a:t>
            </a:r>
          </a:p>
          <a:p>
            <a:r>
              <a:rPr lang="en-US" dirty="0"/>
              <a:t>Installing software</a:t>
            </a:r>
          </a:p>
          <a:p>
            <a:r>
              <a:rPr lang="en-US" dirty="0"/>
              <a:t>Rebooting</a:t>
            </a:r>
          </a:p>
          <a:p>
            <a:r>
              <a:rPr lang="en-US" dirty="0"/>
              <a:t>Bug tracking thing</a:t>
            </a:r>
          </a:p>
          <a:p>
            <a:r>
              <a:rPr lang="en-US" dirty="0"/>
              <a:t>Time tracking thing</a:t>
            </a:r>
          </a:p>
          <a:p>
            <a:endParaRPr lang="en-US" dirty="0"/>
          </a:p>
          <a:p>
            <a:pPr marL="0" indent="0">
              <a:buNone/>
            </a:pPr>
            <a:endParaRPr lang="en-US" dirty="0"/>
          </a:p>
        </p:txBody>
      </p:sp>
    </p:spTree>
    <p:extLst>
      <p:ext uri="{BB962C8B-B14F-4D97-AF65-F5344CB8AC3E}">
        <p14:creationId xmlns:p14="http://schemas.microsoft.com/office/powerpoint/2010/main" val="338517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675360" y="1383358"/>
            <a:ext cx="2841281" cy="1066544"/>
          </a:xfrm>
        </p:spPr>
        <p:txBody>
          <a:bodyPr/>
          <a:lstStyle/>
          <a:p>
            <a:pPr algn="ctr"/>
            <a:r>
              <a:rPr lang="en-US" dirty="0"/>
              <a:t>DEV LIFE</a:t>
            </a:r>
          </a:p>
        </p:txBody>
      </p:sp>
      <p:sp>
        <p:nvSpPr>
          <p:cNvPr id="6" name="Content Placeholder 5"/>
          <p:cNvSpPr>
            <a:spLocks noGrp="1"/>
          </p:cNvSpPr>
          <p:nvPr>
            <p:ph sz="quarter" idx="13"/>
          </p:nvPr>
        </p:nvSpPr>
        <p:spPr>
          <a:xfrm>
            <a:off x="225118" y="2449902"/>
            <a:ext cx="3691370" cy="3700732"/>
          </a:xfrm>
        </p:spPr>
        <p:txBody>
          <a:bodyPr>
            <a:normAutofit fontScale="47500" lnSpcReduction="20000"/>
          </a:bodyPr>
          <a:lstStyle/>
          <a:p>
            <a:r>
              <a:rPr lang="en-US" dirty="0"/>
              <a:t>Develop Software with C#</a:t>
            </a:r>
          </a:p>
          <a:p>
            <a:r>
              <a:rPr lang="en-US" dirty="0"/>
              <a:t>User Stories</a:t>
            </a:r>
          </a:p>
          <a:p>
            <a:r>
              <a:rPr lang="en-US" dirty="0"/>
              <a:t>Source Control </a:t>
            </a:r>
          </a:p>
          <a:p>
            <a:r>
              <a:rPr lang="en-US" dirty="0"/>
              <a:t>Cat pictures</a:t>
            </a:r>
          </a:p>
          <a:p>
            <a:r>
              <a:rPr lang="en-US" dirty="0"/>
              <a:t>IDE</a:t>
            </a:r>
          </a:p>
          <a:p>
            <a:r>
              <a:rPr lang="en-US" dirty="0"/>
              <a:t>Meetings</a:t>
            </a:r>
          </a:p>
          <a:p>
            <a:r>
              <a:rPr lang="en-US" dirty="0"/>
              <a:t>coffee</a:t>
            </a:r>
          </a:p>
          <a:p>
            <a:r>
              <a:rPr lang="en-US" dirty="0"/>
              <a:t>CSS</a:t>
            </a:r>
          </a:p>
          <a:p>
            <a:r>
              <a:rPr lang="en-US" dirty="0"/>
              <a:t>twitter</a:t>
            </a:r>
          </a:p>
          <a:p>
            <a:r>
              <a:rPr lang="en-US" dirty="0"/>
              <a:t>SQL</a:t>
            </a:r>
          </a:p>
          <a:p>
            <a:r>
              <a:rPr lang="en-US" dirty="0"/>
              <a:t>HTML</a:t>
            </a:r>
          </a:p>
          <a:p>
            <a:r>
              <a:rPr lang="en-US" dirty="0"/>
              <a:t>Meetings</a:t>
            </a:r>
          </a:p>
          <a:p>
            <a:r>
              <a:rPr lang="en-US" dirty="0"/>
              <a:t>YAML thing</a:t>
            </a:r>
          </a:p>
          <a:p>
            <a:r>
              <a:rPr lang="en-US" dirty="0"/>
              <a:t>Build</a:t>
            </a:r>
          </a:p>
          <a:p>
            <a:r>
              <a:rPr lang="en-US" dirty="0"/>
              <a:t>Googling error messages</a:t>
            </a:r>
          </a:p>
          <a:p>
            <a:pPr marL="0" indent="0">
              <a:buNone/>
            </a:pPr>
            <a:endParaRPr lang="en-US" dirty="0"/>
          </a:p>
        </p:txBody>
      </p:sp>
      <p:sp>
        <p:nvSpPr>
          <p:cNvPr id="4" name="Content Placeholder 5">
            <a:extLst>
              <a:ext uri="{FF2B5EF4-FFF2-40B4-BE49-F238E27FC236}">
                <a16:creationId xmlns:a16="http://schemas.microsoft.com/office/drawing/2014/main" id="{D47D71BE-CABF-4013-99BB-E2DAF4D45201}"/>
              </a:ext>
            </a:extLst>
          </p:cNvPr>
          <p:cNvSpPr txBox="1">
            <a:spLocks/>
          </p:cNvSpPr>
          <p:nvPr/>
        </p:nvSpPr>
        <p:spPr>
          <a:xfrm>
            <a:off x="3795152" y="2370003"/>
            <a:ext cx="3691370" cy="3700732"/>
          </a:xfrm>
          <a:prstGeom prst="rect">
            <a:avLst/>
          </a:prstGeom>
        </p:spPr>
        <p:txBody>
          <a:bodyPr vert="horz" lIns="91440" tIns="45720" rIns="91440" bIns="45720" rtlCol="0">
            <a:normAutofit fontScale="47500" lnSpcReduction="20000"/>
          </a:bodyPr>
          <a:lstStyle>
            <a:lvl1pPr marL="344488" indent="-344488" algn="l" defTabSz="914400" rtl="0" eaLnBrk="1" latinLnBrk="0" hangingPunct="1">
              <a:lnSpc>
                <a:spcPct val="90000"/>
              </a:lnSpc>
              <a:spcBef>
                <a:spcPts val="1000"/>
              </a:spcBef>
              <a:buClr>
                <a:srgbClr val="DC3220"/>
              </a:buClr>
              <a:buSzPct val="80000"/>
              <a:buFontTx/>
              <a:buBlip>
                <a:blip r:embed="rId2"/>
              </a:buBlip>
              <a:defRPr sz="2400" kern="1200" spc="-50" baseline="0">
                <a:solidFill>
                  <a:schemeClr val="tx1">
                    <a:lumMod val="65000"/>
                    <a:lumOff val="35000"/>
                  </a:schemeClr>
                </a:solidFill>
                <a:latin typeface="+mn-lt"/>
                <a:ea typeface="+mn-ea"/>
                <a:cs typeface="+mn-cs"/>
              </a:defRPr>
            </a:lvl1pPr>
            <a:lvl2pPr marL="801688" indent="-344488" algn="l" defTabSz="914400" rtl="0" eaLnBrk="1" latinLnBrk="0" hangingPunct="1">
              <a:lnSpc>
                <a:spcPct val="90000"/>
              </a:lnSpc>
              <a:spcBef>
                <a:spcPts val="500"/>
              </a:spcBef>
              <a:buClr>
                <a:srgbClr val="DC3220"/>
              </a:buClr>
              <a:buSzPct val="80000"/>
              <a:buFontTx/>
              <a:buBlip>
                <a:blip r:embed="rId2"/>
              </a:buBlip>
              <a:defRPr sz="2000" b="0" i="0" kern="1200" spc="-50" baseline="0">
                <a:solidFill>
                  <a:schemeClr val="tx1">
                    <a:lumMod val="65000"/>
                    <a:lumOff val="35000"/>
                  </a:schemeClr>
                </a:solidFill>
                <a:latin typeface="+mn-lt"/>
                <a:ea typeface="+mn-ea"/>
                <a:cs typeface="+mn-cs"/>
              </a:defRPr>
            </a:lvl2pPr>
            <a:lvl3pPr marL="1198563" indent="-284163" algn="l" defTabSz="914400" rtl="0" eaLnBrk="1" latinLnBrk="0" hangingPunct="1">
              <a:lnSpc>
                <a:spcPct val="90000"/>
              </a:lnSpc>
              <a:spcBef>
                <a:spcPts val="500"/>
              </a:spcBef>
              <a:buClr>
                <a:srgbClr val="DC3220"/>
              </a:buClr>
              <a:buSzPct val="80000"/>
              <a:buFontTx/>
              <a:buBlip>
                <a:blip r:embed="rId2"/>
              </a:buBlip>
              <a:defRPr sz="1800" kern="1200" spc="-5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Clr>
                <a:srgbClr val="DC3220"/>
              </a:buClr>
              <a:buSzPct val="80000"/>
              <a:buFontTx/>
              <a:buBlip>
                <a:blip r:embed="rId2"/>
              </a:buBlip>
              <a:defRPr sz="1600" kern="1200" spc="-5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Clr>
                <a:srgbClr val="DC3220"/>
              </a:buClr>
              <a:buSzPct val="80000"/>
              <a:buFontTx/>
              <a:buBlip>
                <a:blip r:embed="rId2"/>
              </a:buBlip>
              <a:defRPr sz="1600" kern="1200" spc="-5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Bug triage</a:t>
            </a:r>
          </a:p>
          <a:p>
            <a:r>
              <a:rPr lang="en-US" dirty="0"/>
              <a:t>Meetings</a:t>
            </a:r>
          </a:p>
          <a:p>
            <a:r>
              <a:rPr lang="en-US" dirty="0"/>
              <a:t>Deploy</a:t>
            </a:r>
          </a:p>
          <a:p>
            <a:r>
              <a:rPr lang="en-US" dirty="0"/>
              <a:t>Lunch planning</a:t>
            </a:r>
          </a:p>
          <a:p>
            <a:r>
              <a:rPr lang="en-US" dirty="0"/>
              <a:t>Documentation</a:t>
            </a:r>
          </a:p>
          <a:p>
            <a:r>
              <a:rPr lang="en-US" dirty="0"/>
              <a:t>Manual Testing</a:t>
            </a:r>
          </a:p>
          <a:p>
            <a:r>
              <a:rPr lang="en-US" dirty="0" err="1"/>
              <a:t>giphy</a:t>
            </a:r>
            <a:endParaRPr lang="en-US" dirty="0"/>
          </a:p>
          <a:p>
            <a:r>
              <a:rPr lang="en-US" dirty="0"/>
              <a:t>Stack Overflow</a:t>
            </a:r>
          </a:p>
          <a:p>
            <a:r>
              <a:rPr lang="en-US" dirty="0"/>
              <a:t>YAML thing</a:t>
            </a:r>
          </a:p>
          <a:p>
            <a:r>
              <a:rPr lang="en-US" dirty="0"/>
              <a:t>Seriously? More meetings</a:t>
            </a:r>
          </a:p>
          <a:p>
            <a:r>
              <a:rPr lang="en-US" dirty="0"/>
              <a:t>Installing software</a:t>
            </a:r>
          </a:p>
          <a:p>
            <a:r>
              <a:rPr lang="en-US" dirty="0"/>
              <a:t>coffee</a:t>
            </a:r>
          </a:p>
          <a:p>
            <a:r>
              <a:rPr lang="en-US" dirty="0"/>
              <a:t>Rebooting</a:t>
            </a:r>
          </a:p>
          <a:p>
            <a:r>
              <a:rPr lang="en-US" dirty="0"/>
              <a:t>Bug tracking thing</a:t>
            </a:r>
          </a:p>
          <a:p>
            <a:r>
              <a:rPr lang="en-US" dirty="0"/>
              <a:t>Time tracking thing</a:t>
            </a:r>
          </a:p>
          <a:p>
            <a:endParaRPr lang="en-US" dirty="0"/>
          </a:p>
          <a:p>
            <a:pPr marL="0" indent="0">
              <a:buNone/>
            </a:pPr>
            <a:endParaRPr lang="en-US" dirty="0"/>
          </a:p>
        </p:txBody>
      </p:sp>
      <p:sp>
        <p:nvSpPr>
          <p:cNvPr id="7" name="Content Placeholder 5">
            <a:extLst>
              <a:ext uri="{FF2B5EF4-FFF2-40B4-BE49-F238E27FC236}">
                <a16:creationId xmlns:a16="http://schemas.microsoft.com/office/drawing/2014/main" id="{995F67BE-0708-47D0-AFB1-BBCBE414607A}"/>
              </a:ext>
            </a:extLst>
          </p:cNvPr>
          <p:cNvSpPr txBox="1">
            <a:spLocks/>
          </p:cNvSpPr>
          <p:nvPr/>
        </p:nvSpPr>
        <p:spPr>
          <a:xfrm>
            <a:off x="8040158" y="2370003"/>
            <a:ext cx="3691370" cy="3700732"/>
          </a:xfrm>
          <a:prstGeom prst="rect">
            <a:avLst/>
          </a:prstGeom>
        </p:spPr>
        <p:txBody>
          <a:bodyPr vert="horz" lIns="91440" tIns="45720" rIns="91440" bIns="45720" rtlCol="0">
            <a:normAutofit fontScale="47500" lnSpcReduction="20000"/>
          </a:bodyPr>
          <a:lstStyle>
            <a:lvl1pPr marL="344488" indent="-344488" algn="l" defTabSz="914400" rtl="0" eaLnBrk="1" latinLnBrk="0" hangingPunct="1">
              <a:lnSpc>
                <a:spcPct val="90000"/>
              </a:lnSpc>
              <a:spcBef>
                <a:spcPts val="1000"/>
              </a:spcBef>
              <a:buClr>
                <a:srgbClr val="DC3220"/>
              </a:buClr>
              <a:buSzPct val="80000"/>
              <a:buFontTx/>
              <a:buBlip>
                <a:blip r:embed="rId2"/>
              </a:buBlip>
              <a:defRPr sz="2400" kern="1200" spc="-50" baseline="0">
                <a:solidFill>
                  <a:schemeClr val="tx1">
                    <a:lumMod val="65000"/>
                    <a:lumOff val="35000"/>
                  </a:schemeClr>
                </a:solidFill>
                <a:latin typeface="+mn-lt"/>
                <a:ea typeface="+mn-ea"/>
                <a:cs typeface="+mn-cs"/>
              </a:defRPr>
            </a:lvl1pPr>
            <a:lvl2pPr marL="801688" indent="-344488" algn="l" defTabSz="914400" rtl="0" eaLnBrk="1" latinLnBrk="0" hangingPunct="1">
              <a:lnSpc>
                <a:spcPct val="90000"/>
              </a:lnSpc>
              <a:spcBef>
                <a:spcPts val="500"/>
              </a:spcBef>
              <a:buClr>
                <a:srgbClr val="DC3220"/>
              </a:buClr>
              <a:buSzPct val="80000"/>
              <a:buFontTx/>
              <a:buBlip>
                <a:blip r:embed="rId2"/>
              </a:buBlip>
              <a:defRPr sz="2000" b="0" i="0" kern="1200" spc="-50" baseline="0">
                <a:solidFill>
                  <a:schemeClr val="tx1">
                    <a:lumMod val="65000"/>
                    <a:lumOff val="35000"/>
                  </a:schemeClr>
                </a:solidFill>
                <a:latin typeface="+mn-lt"/>
                <a:ea typeface="+mn-ea"/>
                <a:cs typeface="+mn-cs"/>
              </a:defRPr>
            </a:lvl2pPr>
            <a:lvl3pPr marL="1198563" indent="-284163" algn="l" defTabSz="914400" rtl="0" eaLnBrk="1" latinLnBrk="0" hangingPunct="1">
              <a:lnSpc>
                <a:spcPct val="90000"/>
              </a:lnSpc>
              <a:spcBef>
                <a:spcPts val="500"/>
              </a:spcBef>
              <a:buClr>
                <a:srgbClr val="DC3220"/>
              </a:buClr>
              <a:buSzPct val="80000"/>
              <a:buFontTx/>
              <a:buBlip>
                <a:blip r:embed="rId2"/>
              </a:buBlip>
              <a:defRPr sz="1800" kern="1200" spc="-5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Clr>
                <a:srgbClr val="DC3220"/>
              </a:buClr>
              <a:buSzPct val="80000"/>
              <a:buFontTx/>
              <a:buBlip>
                <a:blip r:embed="rId2"/>
              </a:buBlip>
              <a:defRPr sz="1600" kern="1200" spc="-5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Clr>
                <a:srgbClr val="DC3220"/>
              </a:buClr>
              <a:buSzPct val="80000"/>
              <a:buFontTx/>
              <a:buBlip>
                <a:blip r:embed="rId2"/>
              </a:buBlip>
              <a:defRPr sz="1600" kern="1200" spc="-5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Meetings Kill me</a:t>
            </a:r>
          </a:p>
          <a:p>
            <a:r>
              <a:rPr lang="en-US" dirty="0"/>
              <a:t>Talk to DBA about access</a:t>
            </a:r>
          </a:p>
          <a:p>
            <a:r>
              <a:rPr lang="en-US" dirty="0"/>
              <a:t>Manual Testing</a:t>
            </a:r>
          </a:p>
          <a:p>
            <a:r>
              <a:rPr lang="en-US" dirty="0"/>
              <a:t>lunch</a:t>
            </a:r>
          </a:p>
          <a:p>
            <a:r>
              <a:rPr lang="en-US" dirty="0"/>
              <a:t>Reset password</a:t>
            </a:r>
          </a:p>
          <a:p>
            <a:r>
              <a:rPr lang="en-US" dirty="0"/>
              <a:t>Develop with </a:t>
            </a:r>
            <a:r>
              <a:rPr lang="en-US" dirty="0" err="1"/>
              <a:t>javascript</a:t>
            </a:r>
            <a:endParaRPr lang="en-US" dirty="0"/>
          </a:p>
          <a:p>
            <a:r>
              <a:rPr lang="en-US" dirty="0"/>
              <a:t>Pre-meeting call</a:t>
            </a:r>
          </a:p>
          <a:p>
            <a:r>
              <a:rPr lang="en-US" dirty="0"/>
              <a:t>Slack</a:t>
            </a:r>
          </a:p>
          <a:p>
            <a:r>
              <a:rPr lang="en-US" dirty="0" err="1"/>
              <a:t>xkcd</a:t>
            </a:r>
            <a:endParaRPr lang="en-US" dirty="0"/>
          </a:p>
          <a:p>
            <a:r>
              <a:rPr lang="en-US" dirty="0"/>
              <a:t>Email</a:t>
            </a:r>
          </a:p>
          <a:p>
            <a:r>
              <a:rPr lang="en-US" dirty="0"/>
              <a:t>Talk about comic book movie</a:t>
            </a:r>
          </a:p>
          <a:p>
            <a:r>
              <a:rPr lang="en-US" dirty="0"/>
              <a:t>Quick coffee meeting</a:t>
            </a:r>
          </a:p>
          <a:p>
            <a:r>
              <a:rPr lang="en-US" dirty="0"/>
              <a:t>Listening to Chad complain</a:t>
            </a:r>
          </a:p>
          <a:p>
            <a:r>
              <a:rPr lang="en-US" dirty="0"/>
              <a:t>Submitting helpdesk ticket</a:t>
            </a:r>
          </a:p>
          <a:p>
            <a:r>
              <a:rPr lang="en-US" dirty="0"/>
              <a:t>YAML thing</a:t>
            </a:r>
          </a:p>
          <a:p>
            <a:endParaRPr lang="en-US" dirty="0"/>
          </a:p>
          <a:p>
            <a:pPr marL="0" indent="0">
              <a:buNone/>
            </a:pPr>
            <a:endParaRPr lang="en-US" dirty="0"/>
          </a:p>
        </p:txBody>
      </p:sp>
    </p:spTree>
    <p:extLst>
      <p:ext uri="{BB962C8B-B14F-4D97-AF65-F5344CB8AC3E}">
        <p14:creationId xmlns:p14="http://schemas.microsoft.com/office/powerpoint/2010/main" val="3764727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Kata</a:t>
            </a:r>
          </a:p>
        </p:txBody>
      </p:sp>
      <p:sp>
        <p:nvSpPr>
          <p:cNvPr id="6" name="Content Placeholder 5"/>
          <p:cNvSpPr>
            <a:spLocks noGrp="1"/>
          </p:cNvSpPr>
          <p:nvPr>
            <p:ph sz="quarter" idx="13"/>
          </p:nvPr>
        </p:nvSpPr>
        <p:spPr>
          <a:xfrm>
            <a:off x="1831975" y="2459138"/>
            <a:ext cx="9521825" cy="3700732"/>
          </a:xfrm>
        </p:spPr>
        <p:txBody>
          <a:bodyPr>
            <a:normAutofit/>
          </a:bodyPr>
          <a:lstStyle/>
          <a:p>
            <a:r>
              <a:rPr lang="en-US" b="1" dirty="0"/>
              <a:t>from the Japanese</a:t>
            </a:r>
            <a:endParaRPr lang="en-US" dirty="0"/>
          </a:p>
          <a:p>
            <a:pPr lvl="1"/>
            <a:r>
              <a:rPr lang="en-US" b="1" i="1" dirty="0"/>
              <a:t>Kata</a:t>
            </a:r>
            <a:r>
              <a:rPr lang="en-US" b="1" dirty="0"/>
              <a:t> (noun); lit. “form”</a:t>
            </a:r>
          </a:p>
          <a:p>
            <a:pPr lvl="1"/>
            <a:r>
              <a:rPr lang="en-US" b="1" dirty="0"/>
              <a:t>The word stems from basic forms of movement in martial arts, which are handed down from master to student over generations</a:t>
            </a:r>
            <a:endParaRPr lang="en-US" dirty="0"/>
          </a:p>
          <a:p>
            <a:pPr lvl="2"/>
            <a:r>
              <a:rPr lang="en-US" b="1" dirty="0"/>
              <a:t>A way of doing something; a method/routine</a:t>
            </a:r>
            <a:endParaRPr lang="en-US" dirty="0"/>
          </a:p>
          <a:p>
            <a:pPr lvl="2"/>
            <a:r>
              <a:rPr lang="en-US" b="1" dirty="0"/>
              <a:t>A pattern</a:t>
            </a:r>
            <a:endParaRPr lang="en-US" dirty="0"/>
          </a:p>
          <a:p>
            <a:pPr lvl="2"/>
            <a:r>
              <a:rPr lang="en-US" b="1" dirty="0"/>
              <a:t>A standard form of movement</a:t>
            </a:r>
            <a:endParaRPr lang="en-US" dirty="0"/>
          </a:p>
          <a:p>
            <a:pPr lvl="2"/>
            <a:r>
              <a:rPr lang="en-US" b="1" dirty="0"/>
              <a:t>A predefined, or choreographed sequence of movements</a:t>
            </a:r>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2780622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Kata</a:t>
            </a:r>
          </a:p>
        </p:txBody>
      </p:sp>
      <p:sp>
        <p:nvSpPr>
          <p:cNvPr id="6" name="Content Placeholder 5"/>
          <p:cNvSpPr>
            <a:spLocks noGrp="1"/>
          </p:cNvSpPr>
          <p:nvPr>
            <p:ph sz="quarter" idx="13"/>
          </p:nvPr>
        </p:nvSpPr>
        <p:spPr>
          <a:xfrm>
            <a:off x="1831975" y="2459138"/>
            <a:ext cx="9521825" cy="3700732"/>
          </a:xfrm>
        </p:spPr>
        <p:txBody>
          <a:bodyPr>
            <a:normAutofit/>
          </a:bodyPr>
          <a:lstStyle/>
          <a:p>
            <a:r>
              <a:rPr lang="en-US" u="sng" dirty="0">
                <a:hlinkClick r:id="rId2"/>
              </a:rPr>
              <a:t>Karate</a:t>
            </a:r>
            <a:r>
              <a:rPr lang="en-US" dirty="0"/>
              <a:t> kata are executed as a specified series of a variety of moves, with stepping and turning, while attempting to maintain perfect form. </a:t>
            </a:r>
          </a:p>
          <a:p>
            <a:r>
              <a:rPr lang="en-US" dirty="0"/>
              <a:t>The kata is not intended as a literal depiction of a mock fight, but as a display of transition and flow from one posture and movement to another, teaching the student proper form and position, and encouraging them to visualize different scenarios for the use of each motion and technique.</a:t>
            </a:r>
          </a:p>
        </p:txBody>
      </p:sp>
    </p:spTree>
    <p:extLst>
      <p:ext uri="{BB962C8B-B14F-4D97-AF65-F5344CB8AC3E}">
        <p14:creationId xmlns:p14="http://schemas.microsoft.com/office/powerpoint/2010/main" val="4290581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Kata</a:t>
            </a:r>
          </a:p>
        </p:txBody>
      </p:sp>
      <p:pic>
        <p:nvPicPr>
          <p:cNvPr id="7" name="Picture 6">
            <a:extLst>
              <a:ext uri="{FF2B5EF4-FFF2-40B4-BE49-F238E27FC236}">
                <a16:creationId xmlns:a16="http://schemas.microsoft.com/office/drawing/2014/main" id="{7F539818-7754-4EE4-B027-1FFE96BEAF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62150" y="2265064"/>
            <a:ext cx="8572500" cy="4229100"/>
          </a:xfrm>
          <a:prstGeom prst="rect">
            <a:avLst/>
          </a:prstGeom>
        </p:spPr>
      </p:pic>
    </p:spTree>
    <p:extLst>
      <p:ext uri="{BB962C8B-B14F-4D97-AF65-F5344CB8AC3E}">
        <p14:creationId xmlns:p14="http://schemas.microsoft.com/office/powerpoint/2010/main" val="4015263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Kata</a:t>
            </a:r>
          </a:p>
        </p:txBody>
      </p:sp>
      <p:sp>
        <p:nvSpPr>
          <p:cNvPr id="6" name="Content Placeholder 5"/>
          <p:cNvSpPr>
            <a:spLocks noGrp="1"/>
          </p:cNvSpPr>
          <p:nvPr>
            <p:ph sz="quarter" idx="13"/>
          </p:nvPr>
        </p:nvSpPr>
        <p:spPr>
          <a:xfrm>
            <a:off x="1831975" y="2459138"/>
            <a:ext cx="9521825" cy="3700732"/>
          </a:xfrm>
        </p:spPr>
        <p:txBody>
          <a:bodyPr>
            <a:normAutofit/>
          </a:bodyPr>
          <a:lstStyle/>
          <a:p>
            <a:r>
              <a:rPr lang="en-US" b="1" dirty="0"/>
              <a:t>The Toyota Way</a:t>
            </a:r>
            <a:endParaRPr lang="en-US" dirty="0"/>
          </a:p>
          <a:p>
            <a:pPr lvl="1"/>
            <a:r>
              <a:rPr lang="en-US" b="1" i="1" dirty="0"/>
              <a:t>Improvement Kata (and the Coaching Kata)</a:t>
            </a:r>
          </a:p>
          <a:p>
            <a:pPr lvl="1"/>
            <a:endParaRPr lang="en-US" b="1" i="1" dirty="0"/>
          </a:p>
          <a:p>
            <a:pPr lvl="1"/>
            <a:endParaRPr lang="en-US" i="1" dirty="0"/>
          </a:p>
          <a:p>
            <a:pPr lvl="1"/>
            <a:endParaRPr lang="en-US" dirty="0"/>
          </a:p>
        </p:txBody>
      </p:sp>
      <p:pic>
        <p:nvPicPr>
          <p:cNvPr id="3" name="Picture 2">
            <a:extLst>
              <a:ext uri="{FF2B5EF4-FFF2-40B4-BE49-F238E27FC236}">
                <a16:creationId xmlns:a16="http://schemas.microsoft.com/office/drawing/2014/main" id="{C154AD8F-2392-4933-9BBD-34D7A7A3EB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7072" y="3429000"/>
            <a:ext cx="9757857" cy="2934855"/>
          </a:xfrm>
          <a:prstGeom prst="rect">
            <a:avLst/>
          </a:prstGeom>
        </p:spPr>
      </p:pic>
    </p:spTree>
    <p:extLst>
      <p:ext uri="{BB962C8B-B14F-4D97-AF65-F5344CB8AC3E}">
        <p14:creationId xmlns:p14="http://schemas.microsoft.com/office/powerpoint/2010/main" val="3798410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BFFF-9E6E-4115-AEC4-F5E8090DD869}"/>
              </a:ext>
            </a:extLst>
          </p:cNvPr>
          <p:cNvSpPr>
            <a:spLocks noGrp="1"/>
          </p:cNvSpPr>
          <p:nvPr>
            <p:ph type="title"/>
          </p:nvPr>
        </p:nvSpPr>
        <p:spPr/>
        <p:txBody>
          <a:bodyPr/>
          <a:lstStyle/>
          <a:p>
            <a:r>
              <a:rPr lang="en-US" dirty="0"/>
              <a:t>Code Kata</a:t>
            </a:r>
          </a:p>
        </p:txBody>
      </p:sp>
      <p:sp>
        <p:nvSpPr>
          <p:cNvPr id="3" name="Content Placeholder 2">
            <a:extLst>
              <a:ext uri="{FF2B5EF4-FFF2-40B4-BE49-F238E27FC236}">
                <a16:creationId xmlns:a16="http://schemas.microsoft.com/office/drawing/2014/main" id="{A62CCE27-BB0C-46A0-A276-9EB316217395}"/>
              </a:ext>
            </a:extLst>
          </p:cNvPr>
          <p:cNvSpPr>
            <a:spLocks noGrp="1"/>
          </p:cNvSpPr>
          <p:nvPr>
            <p:ph sz="quarter" idx="13"/>
          </p:nvPr>
        </p:nvSpPr>
        <p:spPr/>
        <p:txBody>
          <a:bodyPr/>
          <a:lstStyle/>
          <a:p>
            <a:pPr lvl="1"/>
            <a:r>
              <a:rPr lang="en-US" b="1" dirty="0"/>
              <a:t>The term was probably coined by Dave Thomas, co-author of the book </a:t>
            </a:r>
            <a:r>
              <a:rPr lang="en-US" b="1" i="1" u="sng" dirty="0">
                <a:solidFill>
                  <a:srgbClr val="002060"/>
                </a:solidFill>
              </a:rPr>
              <a:t>The Pragmatic Programmer</a:t>
            </a:r>
          </a:p>
          <a:p>
            <a:pPr lvl="1"/>
            <a:r>
              <a:rPr lang="en-US" b="1" dirty="0"/>
              <a:t>Is an attempt to bring this element of practice to software development</a:t>
            </a:r>
          </a:p>
          <a:p>
            <a:pPr lvl="1"/>
            <a:r>
              <a:rPr lang="en-US" b="1" dirty="0"/>
              <a:t>Repeating a form many, many times, making little improvements in each</a:t>
            </a:r>
          </a:p>
          <a:p>
            <a:pPr lvl="1"/>
            <a:r>
              <a:rPr lang="en-US" b="1" dirty="0"/>
              <a:t>Implicitly encourages micro-experimentation</a:t>
            </a:r>
          </a:p>
          <a:p>
            <a:pPr lvl="1"/>
            <a:r>
              <a:rPr lang="en-US" b="1" dirty="0"/>
              <a:t>a fast feedback loop</a:t>
            </a:r>
          </a:p>
          <a:p>
            <a:pPr marL="457200" lvl="1" indent="0">
              <a:buNone/>
            </a:pPr>
            <a:endParaRPr lang="en-US" b="1" dirty="0"/>
          </a:p>
          <a:p>
            <a:pPr marL="0" indent="0">
              <a:buNone/>
            </a:pPr>
            <a:endParaRPr lang="en-US" dirty="0"/>
          </a:p>
        </p:txBody>
      </p:sp>
    </p:spTree>
    <p:extLst>
      <p:ext uri="{BB962C8B-B14F-4D97-AF65-F5344CB8AC3E}">
        <p14:creationId xmlns:p14="http://schemas.microsoft.com/office/powerpoint/2010/main" val="3601281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BFFF-9E6E-4115-AEC4-F5E8090DD869}"/>
              </a:ext>
            </a:extLst>
          </p:cNvPr>
          <p:cNvSpPr>
            <a:spLocks noGrp="1"/>
          </p:cNvSpPr>
          <p:nvPr>
            <p:ph type="title"/>
          </p:nvPr>
        </p:nvSpPr>
        <p:spPr/>
        <p:txBody>
          <a:bodyPr/>
          <a:lstStyle/>
          <a:p>
            <a:r>
              <a:rPr lang="en-US" dirty="0"/>
              <a:t>Code Kata</a:t>
            </a:r>
          </a:p>
        </p:txBody>
      </p:sp>
      <p:sp>
        <p:nvSpPr>
          <p:cNvPr id="3" name="Content Placeholder 2">
            <a:extLst>
              <a:ext uri="{FF2B5EF4-FFF2-40B4-BE49-F238E27FC236}">
                <a16:creationId xmlns:a16="http://schemas.microsoft.com/office/drawing/2014/main" id="{A62CCE27-BB0C-46A0-A276-9EB316217395}"/>
              </a:ext>
            </a:extLst>
          </p:cNvPr>
          <p:cNvSpPr>
            <a:spLocks noGrp="1"/>
          </p:cNvSpPr>
          <p:nvPr>
            <p:ph sz="quarter" idx="13"/>
          </p:nvPr>
        </p:nvSpPr>
        <p:spPr/>
        <p:txBody>
          <a:bodyPr/>
          <a:lstStyle/>
          <a:p>
            <a:pPr lvl="1"/>
            <a:r>
              <a:rPr lang="en-US" b="1" dirty="0"/>
              <a:t>The term was probably coined by Dave Thomas, co-author of the book </a:t>
            </a:r>
            <a:r>
              <a:rPr lang="en-US" b="1" i="1" u="sng" dirty="0">
                <a:solidFill>
                  <a:srgbClr val="002060"/>
                </a:solidFill>
              </a:rPr>
              <a:t>The Pragmatic Programmer</a:t>
            </a:r>
          </a:p>
          <a:p>
            <a:pPr lvl="1"/>
            <a:r>
              <a:rPr lang="en-US" b="1" dirty="0"/>
              <a:t>Is an attempt to bring this element of practice to software development</a:t>
            </a:r>
          </a:p>
          <a:p>
            <a:pPr lvl="1"/>
            <a:r>
              <a:rPr lang="en-US" b="1" dirty="0"/>
              <a:t>Repeating a form many, many times, making </a:t>
            </a:r>
            <a:r>
              <a:rPr lang="en-US" sz="2800" b="1" dirty="0">
                <a:solidFill>
                  <a:schemeClr val="accent1"/>
                </a:solidFill>
              </a:rPr>
              <a:t>little improvements</a:t>
            </a:r>
            <a:r>
              <a:rPr lang="en-US" sz="2800" b="1" dirty="0"/>
              <a:t> </a:t>
            </a:r>
            <a:r>
              <a:rPr lang="en-US" b="1" dirty="0"/>
              <a:t>in each</a:t>
            </a:r>
          </a:p>
          <a:p>
            <a:pPr lvl="1"/>
            <a:r>
              <a:rPr lang="en-US" b="1" dirty="0"/>
              <a:t>Implicitly encourages </a:t>
            </a:r>
            <a:r>
              <a:rPr lang="en-US" sz="2800" b="1" dirty="0">
                <a:solidFill>
                  <a:schemeClr val="accent1"/>
                </a:solidFill>
              </a:rPr>
              <a:t>micro-experimentation</a:t>
            </a:r>
            <a:endParaRPr lang="en-US" b="1" dirty="0"/>
          </a:p>
          <a:p>
            <a:pPr lvl="1"/>
            <a:r>
              <a:rPr lang="en-US" b="1" dirty="0"/>
              <a:t>a</a:t>
            </a:r>
            <a:r>
              <a:rPr lang="en-US" b="1" dirty="0">
                <a:solidFill>
                  <a:schemeClr val="accent1"/>
                </a:solidFill>
              </a:rPr>
              <a:t> </a:t>
            </a:r>
            <a:r>
              <a:rPr lang="en-US" sz="2800" b="1" dirty="0">
                <a:solidFill>
                  <a:schemeClr val="accent1"/>
                </a:solidFill>
              </a:rPr>
              <a:t>fast feedback loop</a:t>
            </a:r>
          </a:p>
          <a:p>
            <a:pPr marL="457200" lvl="1" indent="0">
              <a:buNone/>
            </a:pPr>
            <a:endParaRPr lang="en-US" b="1" dirty="0"/>
          </a:p>
          <a:p>
            <a:pPr marL="0" indent="0">
              <a:buNone/>
            </a:pPr>
            <a:endParaRPr lang="en-US" dirty="0"/>
          </a:p>
        </p:txBody>
      </p:sp>
    </p:spTree>
    <p:extLst>
      <p:ext uri="{BB962C8B-B14F-4D97-AF65-F5344CB8AC3E}">
        <p14:creationId xmlns:p14="http://schemas.microsoft.com/office/powerpoint/2010/main" val="578596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A5204D1-ABC6-4CB5-8A5A-A22A2D0A1923}"/>
              </a:ext>
            </a:extLst>
          </p:cNvPr>
          <p:cNvSpPr txBox="1"/>
          <p:nvPr/>
        </p:nvSpPr>
        <p:spPr>
          <a:xfrm>
            <a:off x="1657165" y="2237172"/>
            <a:ext cx="8877670" cy="1015663"/>
          </a:xfrm>
          <a:prstGeom prst="rect">
            <a:avLst/>
          </a:prstGeom>
          <a:noFill/>
        </p:spPr>
        <p:txBody>
          <a:bodyPr wrap="square" rtlCol="0">
            <a:spAutoFit/>
          </a:bodyPr>
          <a:lstStyle/>
          <a:p>
            <a:r>
              <a:rPr lang="en-US" sz="2000" i="1" dirty="0">
                <a:solidFill>
                  <a:schemeClr val="bg1"/>
                </a:solidFill>
              </a:rPr>
              <a:t>Remember that the point of the kata is not arriving at a correct answer. The point is the stuff you learn along the way. The goal is the practice, not the solution.</a:t>
            </a:r>
          </a:p>
        </p:txBody>
      </p:sp>
      <p:sp>
        <p:nvSpPr>
          <p:cNvPr id="9" name="Rectangle 8">
            <a:extLst>
              <a:ext uri="{FF2B5EF4-FFF2-40B4-BE49-F238E27FC236}">
                <a16:creationId xmlns:a16="http://schemas.microsoft.com/office/drawing/2014/main" id="{F31A9457-B5ED-48BC-8016-2369A3E21079}"/>
              </a:ext>
            </a:extLst>
          </p:cNvPr>
          <p:cNvSpPr/>
          <p:nvPr/>
        </p:nvSpPr>
        <p:spPr>
          <a:xfrm>
            <a:off x="6356496" y="3756032"/>
            <a:ext cx="3688830" cy="369332"/>
          </a:xfrm>
          <a:prstGeom prst="rect">
            <a:avLst/>
          </a:prstGeom>
        </p:spPr>
        <p:txBody>
          <a:bodyPr wrap="none">
            <a:spAutoFit/>
          </a:bodyPr>
          <a:lstStyle/>
          <a:p>
            <a:r>
              <a:rPr lang="en-US" i="1" dirty="0">
                <a:solidFill>
                  <a:schemeClr val="bg2"/>
                </a:solidFill>
              </a:rPr>
              <a:t>Dave Thomas – codekata.com</a:t>
            </a:r>
            <a:endParaRPr lang="en-US" dirty="0"/>
          </a:p>
        </p:txBody>
      </p:sp>
    </p:spTree>
    <p:extLst>
      <p:ext uri="{BB962C8B-B14F-4D97-AF65-F5344CB8AC3E}">
        <p14:creationId xmlns:p14="http://schemas.microsoft.com/office/powerpoint/2010/main" val="2482708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BFFF-9E6E-4115-AEC4-F5E8090DD869}"/>
              </a:ext>
            </a:extLst>
          </p:cNvPr>
          <p:cNvSpPr>
            <a:spLocks noGrp="1"/>
          </p:cNvSpPr>
          <p:nvPr>
            <p:ph type="title"/>
          </p:nvPr>
        </p:nvSpPr>
        <p:spPr/>
        <p:txBody>
          <a:bodyPr/>
          <a:lstStyle/>
          <a:p>
            <a:r>
              <a:rPr lang="en-US" dirty="0"/>
              <a:t>Code Kata</a:t>
            </a:r>
          </a:p>
        </p:txBody>
      </p:sp>
      <p:pic>
        <p:nvPicPr>
          <p:cNvPr id="7" name="Picture 6">
            <a:extLst>
              <a:ext uri="{FF2B5EF4-FFF2-40B4-BE49-F238E27FC236}">
                <a16:creationId xmlns:a16="http://schemas.microsoft.com/office/drawing/2014/main" id="{941D8AA7-B931-4C93-B874-379049392AB6}"/>
              </a:ext>
            </a:extLst>
          </p:cNvPr>
          <p:cNvPicPr>
            <a:picLocks noChangeAspect="1"/>
          </p:cNvPicPr>
          <p:nvPr/>
        </p:nvPicPr>
        <p:blipFill>
          <a:blip r:embed="rId2"/>
          <a:stretch>
            <a:fillRect/>
          </a:stretch>
        </p:blipFill>
        <p:spPr>
          <a:xfrm>
            <a:off x="3990582" y="2244119"/>
            <a:ext cx="2457450" cy="4010025"/>
          </a:xfrm>
          <a:prstGeom prst="rect">
            <a:avLst/>
          </a:prstGeom>
        </p:spPr>
      </p:pic>
    </p:spTree>
    <p:extLst>
      <p:ext uri="{BB962C8B-B14F-4D97-AF65-F5344CB8AC3E}">
        <p14:creationId xmlns:p14="http://schemas.microsoft.com/office/powerpoint/2010/main" val="1094424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A0D5E3-C31A-49A6-BF68-963E355BDB0E}"/>
              </a:ext>
            </a:extLst>
          </p:cNvPr>
          <p:cNvPicPr>
            <a:picLocks noChangeAspect="1"/>
          </p:cNvPicPr>
          <p:nvPr/>
        </p:nvPicPr>
        <p:blipFill>
          <a:blip r:embed="rId2"/>
          <a:stretch>
            <a:fillRect/>
          </a:stretch>
        </p:blipFill>
        <p:spPr>
          <a:xfrm>
            <a:off x="3086100" y="1885950"/>
            <a:ext cx="6019800" cy="3086100"/>
          </a:xfrm>
          <a:prstGeom prst="rect">
            <a:avLst/>
          </a:prstGeom>
        </p:spPr>
      </p:pic>
    </p:spTree>
    <p:extLst>
      <p:ext uri="{BB962C8B-B14F-4D97-AF65-F5344CB8AC3E}">
        <p14:creationId xmlns:p14="http://schemas.microsoft.com/office/powerpoint/2010/main" val="3567144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BFFF-9E6E-4115-AEC4-F5E8090DD869}"/>
              </a:ext>
            </a:extLst>
          </p:cNvPr>
          <p:cNvSpPr>
            <a:spLocks noGrp="1"/>
          </p:cNvSpPr>
          <p:nvPr>
            <p:ph type="title"/>
          </p:nvPr>
        </p:nvSpPr>
        <p:spPr/>
        <p:txBody>
          <a:bodyPr/>
          <a:lstStyle/>
          <a:p>
            <a:r>
              <a:rPr lang="en-US" dirty="0"/>
              <a:t>Code Kata</a:t>
            </a:r>
          </a:p>
        </p:txBody>
      </p:sp>
      <p:sp>
        <p:nvSpPr>
          <p:cNvPr id="3" name="Content Placeholder 2">
            <a:extLst>
              <a:ext uri="{FF2B5EF4-FFF2-40B4-BE49-F238E27FC236}">
                <a16:creationId xmlns:a16="http://schemas.microsoft.com/office/drawing/2014/main" id="{A62CCE27-BB0C-46A0-A276-9EB316217395}"/>
              </a:ext>
            </a:extLst>
          </p:cNvPr>
          <p:cNvSpPr>
            <a:spLocks noGrp="1"/>
          </p:cNvSpPr>
          <p:nvPr>
            <p:ph sz="quarter" idx="13"/>
          </p:nvPr>
        </p:nvSpPr>
        <p:spPr/>
        <p:txBody>
          <a:bodyPr/>
          <a:lstStyle/>
          <a:p>
            <a:pPr lvl="1"/>
            <a:r>
              <a:rPr lang="en-US" b="1" dirty="0"/>
              <a:t>Robert (Uncle Bob) Martin “Bowling Game Kata”</a:t>
            </a:r>
          </a:p>
          <a:p>
            <a:pPr marL="457200" lvl="1" indent="0">
              <a:buNone/>
            </a:pPr>
            <a:endParaRPr lang="en-US" b="1" dirty="0"/>
          </a:p>
          <a:p>
            <a:pPr marL="457200" lvl="1" indent="0">
              <a:buNone/>
            </a:pPr>
            <a:endParaRPr lang="en-US" b="1" dirty="0"/>
          </a:p>
          <a:p>
            <a:pPr marL="0" indent="0">
              <a:buNone/>
            </a:pPr>
            <a:endParaRPr lang="en-US" dirty="0"/>
          </a:p>
        </p:txBody>
      </p:sp>
      <p:pic>
        <p:nvPicPr>
          <p:cNvPr id="4" name="Picture 3">
            <a:extLst>
              <a:ext uri="{FF2B5EF4-FFF2-40B4-BE49-F238E27FC236}">
                <a16:creationId xmlns:a16="http://schemas.microsoft.com/office/drawing/2014/main" id="{5FD69BDA-D5B4-4586-80B7-33585DF1B9C8}"/>
              </a:ext>
            </a:extLst>
          </p:cNvPr>
          <p:cNvPicPr>
            <a:picLocks noChangeAspect="1"/>
          </p:cNvPicPr>
          <p:nvPr/>
        </p:nvPicPr>
        <p:blipFill>
          <a:blip r:embed="rId2"/>
          <a:stretch>
            <a:fillRect/>
          </a:stretch>
        </p:blipFill>
        <p:spPr>
          <a:xfrm>
            <a:off x="2810935" y="3054284"/>
            <a:ext cx="8681734" cy="6858000"/>
          </a:xfrm>
          <a:prstGeom prst="rect">
            <a:avLst/>
          </a:prstGeom>
        </p:spPr>
      </p:pic>
    </p:spTree>
    <p:extLst>
      <p:ext uri="{BB962C8B-B14F-4D97-AF65-F5344CB8AC3E}">
        <p14:creationId xmlns:p14="http://schemas.microsoft.com/office/powerpoint/2010/main" val="3457076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BFFF-9E6E-4115-AEC4-F5E8090DD869}"/>
              </a:ext>
            </a:extLst>
          </p:cNvPr>
          <p:cNvSpPr>
            <a:spLocks noGrp="1"/>
          </p:cNvSpPr>
          <p:nvPr>
            <p:ph type="title"/>
          </p:nvPr>
        </p:nvSpPr>
        <p:spPr/>
        <p:txBody>
          <a:bodyPr/>
          <a:lstStyle/>
          <a:p>
            <a:r>
              <a:rPr lang="en-US" dirty="0"/>
              <a:t>Code Kata</a:t>
            </a:r>
          </a:p>
        </p:txBody>
      </p:sp>
      <p:sp>
        <p:nvSpPr>
          <p:cNvPr id="3" name="Content Placeholder 2">
            <a:extLst>
              <a:ext uri="{FF2B5EF4-FFF2-40B4-BE49-F238E27FC236}">
                <a16:creationId xmlns:a16="http://schemas.microsoft.com/office/drawing/2014/main" id="{A62CCE27-BB0C-46A0-A276-9EB316217395}"/>
              </a:ext>
            </a:extLst>
          </p:cNvPr>
          <p:cNvSpPr>
            <a:spLocks noGrp="1"/>
          </p:cNvSpPr>
          <p:nvPr>
            <p:ph sz="quarter" idx="13"/>
          </p:nvPr>
        </p:nvSpPr>
        <p:spPr/>
        <p:txBody>
          <a:bodyPr/>
          <a:lstStyle/>
          <a:p>
            <a:pPr lvl="1"/>
            <a:r>
              <a:rPr lang="en-US" b="1" dirty="0"/>
              <a:t>Global Day of Code “Conway’s Game of Life” </a:t>
            </a:r>
          </a:p>
          <a:p>
            <a:pPr marL="457200" lvl="1" indent="0">
              <a:buNone/>
            </a:pPr>
            <a:endParaRPr lang="en-US" b="1" dirty="0"/>
          </a:p>
          <a:p>
            <a:pPr marL="457200" lvl="1" indent="0">
              <a:buNone/>
            </a:pPr>
            <a:endParaRPr lang="en-US" b="1" dirty="0"/>
          </a:p>
          <a:p>
            <a:pPr marL="0" indent="0">
              <a:buNone/>
            </a:pPr>
            <a:endParaRPr lang="en-US" dirty="0"/>
          </a:p>
        </p:txBody>
      </p:sp>
      <p:pic>
        <p:nvPicPr>
          <p:cNvPr id="4" name="Picture 3">
            <a:extLst>
              <a:ext uri="{FF2B5EF4-FFF2-40B4-BE49-F238E27FC236}">
                <a16:creationId xmlns:a16="http://schemas.microsoft.com/office/drawing/2014/main" id="{2FBCA8E3-ADB8-4C1A-8CA4-BDA8C7FE9B77}"/>
              </a:ext>
            </a:extLst>
          </p:cNvPr>
          <p:cNvPicPr>
            <a:picLocks noChangeAspect="1"/>
          </p:cNvPicPr>
          <p:nvPr/>
        </p:nvPicPr>
        <p:blipFill>
          <a:blip r:embed="rId2"/>
          <a:stretch>
            <a:fillRect/>
          </a:stretch>
        </p:blipFill>
        <p:spPr>
          <a:xfrm>
            <a:off x="2021800" y="3044858"/>
            <a:ext cx="8827129" cy="6858000"/>
          </a:xfrm>
          <a:prstGeom prst="rect">
            <a:avLst/>
          </a:prstGeom>
        </p:spPr>
      </p:pic>
      <p:pic>
        <p:nvPicPr>
          <p:cNvPr id="2050" name="Picture 2" descr="https://upload.wikimedia.org/wikipedia/commons/e/e5/Gospers_glider_gun.gif">
            <a:extLst>
              <a:ext uri="{FF2B5EF4-FFF2-40B4-BE49-F238E27FC236}">
                <a16:creationId xmlns:a16="http://schemas.microsoft.com/office/drawing/2014/main" id="{311A0910-AA84-4687-B7CB-4BF0717AB1A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8593110" y="4939645"/>
            <a:ext cx="2115740" cy="1523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8411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BFFF-9E6E-4115-AEC4-F5E8090DD869}"/>
              </a:ext>
            </a:extLst>
          </p:cNvPr>
          <p:cNvSpPr>
            <a:spLocks noGrp="1"/>
          </p:cNvSpPr>
          <p:nvPr>
            <p:ph type="title"/>
          </p:nvPr>
        </p:nvSpPr>
        <p:spPr/>
        <p:txBody>
          <a:bodyPr/>
          <a:lstStyle/>
          <a:p>
            <a:r>
              <a:rPr lang="en-US" dirty="0"/>
              <a:t>Code Kata</a:t>
            </a:r>
          </a:p>
        </p:txBody>
      </p:sp>
      <p:sp>
        <p:nvSpPr>
          <p:cNvPr id="3" name="Content Placeholder 2">
            <a:extLst>
              <a:ext uri="{FF2B5EF4-FFF2-40B4-BE49-F238E27FC236}">
                <a16:creationId xmlns:a16="http://schemas.microsoft.com/office/drawing/2014/main" id="{A62CCE27-BB0C-46A0-A276-9EB316217395}"/>
              </a:ext>
            </a:extLst>
          </p:cNvPr>
          <p:cNvSpPr>
            <a:spLocks noGrp="1"/>
          </p:cNvSpPr>
          <p:nvPr>
            <p:ph sz="quarter" idx="13"/>
          </p:nvPr>
        </p:nvSpPr>
        <p:spPr>
          <a:xfrm>
            <a:off x="1831975" y="2449902"/>
            <a:ext cx="7968973" cy="1429640"/>
          </a:xfrm>
        </p:spPr>
        <p:txBody>
          <a:bodyPr/>
          <a:lstStyle/>
          <a:p>
            <a:pPr lvl="1"/>
            <a:r>
              <a:rPr lang="en-US" b="1" dirty="0"/>
              <a:t>The Kata</a:t>
            </a:r>
          </a:p>
          <a:p>
            <a:pPr lvl="1"/>
            <a:r>
              <a:rPr lang="en-US" b="1" dirty="0"/>
              <a:t>Kumite</a:t>
            </a:r>
          </a:p>
          <a:p>
            <a:pPr lvl="1"/>
            <a:r>
              <a:rPr lang="en-US" b="1" dirty="0" err="1"/>
              <a:t>Koan</a:t>
            </a:r>
            <a:endParaRPr lang="en-US" b="1" dirty="0"/>
          </a:p>
          <a:p>
            <a:pPr lvl="1"/>
            <a:r>
              <a:rPr lang="en-US" b="1" dirty="0"/>
              <a:t>Dreyfus</a:t>
            </a:r>
          </a:p>
          <a:p>
            <a:pPr marL="457200" lvl="1" indent="0">
              <a:buNone/>
            </a:pPr>
            <a:endParaRPr lang="en-US" b="1" dirty="0"/>
          </a:p>
          <a:p>
            <a:pPr marL="0" indent="0">
              <a:buNone/>
            </a:pPr>
            <a:endParaRPr lang="en-US" dirty="0"/>
          </a:p>
        </p:txBody>
      </p:sp>
    </p:spTree>
    <p:extLst>
      <p:ext uri="{BB962C8B-B14F-4D97-AF65-F5344CB8AC3E}">
        <p14:creationId xmlns:p14="http://schemas.microsoft.com/office/powerpoint/2010/main" val="2177228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BFFF-9E6E-4115-AEC4-F5E8090DD869}"/>
              </a:ext>
            </a:extLst>
          </p:cNvPr>
          <p:cNvSpPr>
            <a:spLocks noGrp="1"/>
          </p:cNvSpPr>
          <p:nvPr>
            <p:ph type="title"/>
          </p:nvPr>
        </p:nvSpPr>
        <p:spPr/>
        <p:txBody>
          <a:bodyPr/>
          <a:lstStyle/>
          <a:p>
            <a:r>
              <a:rPr lang="en-US" dirty="0"/>
              <a:t>Code Kata</a:t>
            </a:r>
          </a:p>
        </p:txBody>
      </p:sp>
      <p:pic>
        <p:nvPicPr>
          <p:cNvPr id="1026" name="Picture 2" descr="Image result for dreyfus model">
            <a:extLst>
              <a:ext uri="{FF2B5EF4-FFF2-40B4-BE49-F238E27FC236}">
                <a16:creationId xmlns:a16="http://schemas.microsoft.com/office/drawing/2014/main" id="{85902B78-4E56-44F2-BF03-0D351C3596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6385" y="2220705"/>
            <a:ext cx="6153003" cy="4159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162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Kata – recap</a:t>
            </a:r>
          </a:p>
        </p:txBody>
      </p:sp>
      <p:sp>
        <p:nvSpPr>
          <p:cNvPr id="6" name="Content Placeholder 5"/>
          <p:cNvSpPr>
            <a:spLocks noGrp="1"/>
          </p:cNvSpPr>
          <p:nvPr>
            <p:ph sz="quarter" idx="13"/>
          </p:nvPr>
        </p:nvSpPr>
        <p:spPr>
          <a:xfrm>
            <a:off x="1831975" y="2459138"/>
            <a:ext cx="9521825" cy="3700732"/>
          </a:xfrm>
        </p:spPr>
        <p:txBody>
          <a:bodyPr>
            <a:normAutofit/>
          </a:bodyPr>
          <a:lstStyle/>
          <a:p>
            <a:r>
              <a:rPr lang="en-US" u="sng" dirty="0">
                <a:hlinkClick r:id="rId2"/>
              </a:rPr>
              <a:t>Karate</a:t>
            </a:r>
            <a:r>
              <a:rPr lang="en-US" dirty="0"/>
              <a:t> kata are executed as a specified series of a variety of moves, with stepping and turning, while attempting to maintain perfect form. </a:t>
            </a:r>
          </a:p>
          <a:p>
            <a:r>
              <a:rPr lang="en-US" dirty="0"/>
              <a:t>The kata is not intended as a literal depiction of a mock fight, but as a display of transition and flow from one posture and movement to another, teaching the student proper form and position, and encouraging them to visualize different scenarios for the use of each motion and technique.</a:t>
            </a:r>
          </a:p>
        </p:txBody>
      </p:sp>
    </p:spTree>
    <p:extLst>
      <p:ext uri="{BB962C8B-B14F-4D97-AF65-F5344CB8AC3E}">
        <p14:creationId xmlns:p14="http://schemas.microsoft.com/office/powerpoint/2010/main" val="566245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Code Kata</a:t>
            </a:r>
          </a:p>
        </p:txBody>
      </p:sp>
      <p:sp>
        <p:nvSpPr>
          <p:cNvPr id="6" name="Content Placeholder 5"/>
          <p:cNvSpPr>
            <a:spLocks noGrp="1"/>
          </p:cNvSpPr>
          <p:nvPr>
            <p:ph sz="quarter" idx="13"/>
          </p:nvPr>
        </p:nvSpPr>
        <p:spPr>
          <a:xfrm>
            <a:off x="1831975" y="2459138"/>
            <a:ext cx="9521825" cy="3700732"/>
          </a:xfrm>
        </p:spPr>
        <p:txBody>
          <a:bodyPr>
            <a:normAutofit/>
          </a:bodyPr>
          <a:lstStyle/>
          <a:p>
            <a:r>
              <a:rPr lang="en-US" dirty="0"/>
              <a:t>Code kata are executed as a specified series of challenges which draw on different elements of software development, while attempting to “</a:t>
            </a:r>
            <a:r>
              <a:rPr lang="en-US" u="sng" dirty="0"/>
              <a:t>maintain perfect form”</a:t>
            </a:r>
            <a:r>
              <a:rPr lang="en-US" dirty="0"/>
              <a:t> </a:t>
            </a:r>
          </a:p>
          <a:p>
            <a:r>
              <a:rPr lang="en-US" dirty="0"/>
              <a:t>The kata is not intended as a literal depiction of a mock business scenario, but as an exercise encouraging the learner to visualize different scenarios for the use of each strategy and technique.</a:t>
            </a:r>
          </a:p>
        </p:txBody>
      </p:sp>
    </p:spTree>
    <p:extLst>
      <p:ext uri="{BB962C8B-B14F-4D97-AF65-F5344CB8AC3E}">
        <p14:creationId xmlns:p14="http://schemas.microsoft.com/office/powerpoint/2010/main" val="2359509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BFFF-9E6E-4115-AEC4-F5E8090DD869}"/>
              </a:ext>
            </a:extLst>
          </p:cNvPr>
          <p:cNvSpPr>
            <a:spLocks noGrp="1"/>
          </p:cNvSpPr>
          <p:nvPr>
            <p:ph type="title"/>
          </p:nvPr>
        </p:nvSpPr>
        <p:spPr/>
        <p:txBody>
          <a:bodyPr/>
          <a:lstStyle/>
          <a:p>
            <a:r>
              <a:rPr lang="en-US" dirty="0"/>
              <a:t>Code Kata</a:t>
            </a:r>
          </a:p>
        </p:txBody>
      </p:sp>
      <p:sp>
        <p:nvSpPr>
          <p:cNvPr id="3" name="Content Placeholder 2">
            <a:extLst>
              <a:ext uri="{FF2B5EF4-FFF2-40B4-BE49-F238E27FC236}">
                <a16:creationId xmlns:a16="http://schemas.microsoft.com/office/drawing/2014/main" id="{A62CCE27-BB0C-46A0-A276-9EB316217395}"/>
              </a:ext>
            </a:extLst>
          </p:cNvPr>
          <p:cNvSpPr>
            <a:spLocks noGrp="1"/>
          </p:cNvSpPr>
          <p:nvPr>
            <p:ph sz="quarter" idx="13"/>
          </p:nvPr>
        </p:nvSpPr>
        <p:spPr/>
        <p:txBody>
          <a:bodyPr/>
          <a:lstStyle/>
          <a:p>
            <a:pPr lvl="1"/>
            <a:r>
              <a:rPr lang="en-US" b="1" dirty="0"/>
              <a:t>Where do you practice?</a:t>
            </a:r>
          </a:p>
          <a:p>
            <a:pPr lvl="1"/>
            <a:r>
              <a:rPr lang="en-US" b="1" dirty="0"/>
              <a:t>Where do you fail?</a:t>
            </a:r>
          </a:p>
          <a:p>
            <a:pPr marL="457200" lvl="1" indent="0">
              <a:buNone/>
            </a:pPr>
            <a:endParaRPr lang="en-US" b="1" dirty="0"/>
          </a:p>
          <a:p>
            <a:pPr marL="457200" lvl="1" indent="0">
              <a:buNone/>
            </a:pPr>
            <a:endParaRPr lang="en-US" b="1" dirty="0"/>
          </a:p>
          <a:p>
            <a:pPr marL="0" indent="0">
              <a:buNone/>
            </a:pPr>
            <a:endParaRPr lang="en-US" dirty="0"/>
          </a:p>
        </p:txBody>
      </p:sp>
    </p:spTree>
    <p:extLst>
      <p:ext uri="{BB962C8B-B14F-4D97-AF65-F5344CB8AC3E}">
        <p14:creationId xmlns:p14="http://schemas.microsoft.com/office/powerpoint/2010/main" val="866917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Kata</a:t>
            </a:r>
          </a:p>
        </p:txBody>
      </p:sp>
      <p:sp>
        <p:nvSpPr>
          <p:cNvPr id="6" name="Content Placeholder 5"/>
          <p:cNvSpPr>
            <a:spLocks noGrp="1"/>
          </p:cNvSpPr>
          <p:nvPr>
            <p:ph sz="quarter" idx="13"/>
          </p:nvPr>
        </p:nvSpPr>
        <p:spPr>
          <a:xfrm>
            <a:off x="1831975" y="2459138"/>
            <a:ext cx="9521825" cy="3700732"/>
          </a:xfrm>
        </p:spPr>
        <p:txBody>
          <a:bodyPr>
            <a:normAutofit/>
          </a:bodyPr>
          <a:lstStyle/>
          <a:p>
            <a:pPr marL="0" indent="0">
              <a:buNone/>
            </a:pPr>
            <a:r>
              <a:rPr lang="en-US" b="1" i="1" dirty="0"/>
              <a:t>“what matters is not experience per se but ‘effortful study,’ which entails continually tackling challenges that lie just beyond one's competence.</a:t>
            </a:r>
            <a:r>
              <a:rPr lang="en-US" i="1" dirty="0"/>
              <a:t> ”</a:t>
            </a:r>
          </a:p>
          <a:p>
            <a:endParaRPr lang="en-US" dirty="0"/>
          </a:p>
          <a:p>
            <a:endParaRPr lang="en-US" dirty="0"/>
          </a:p>
        </p:txBody>
      </p:sp>
      <p:sp>
        <p:nvSpPr>
          <p:cNvPr id="4" name="TextBox 3">
            <a:extLst>
              <a:ext uri="{FF2B5EF4-FFF2-40B4-BE49-F238E27FC236}">
                <a16:creationId xmlns:a16="http://schemas.microsoft.com/office/drawing/2014/main" id="{33044F04-3427-4C3A-93DC-8DBD7ABF219F}"/>
              </a:ext>
            </a:extLst>
          </p:cNvPr>
          <p:cNvSpPr txBox="1"/>
          <p:nvPr/>
        </p:nvSpPr>
        <p:spPr>
          <a:xfrm>
            <a:off x="4223208" y="4628561"/>
            <a:ext cx="3807453" cy="369332"/>
          </a:xfrm>
          <a:prstGeom prst="rect">
            <a:avLst/>
          </a:prstGeom>
          <a:noFill/>
        </p:spPr>
        <p:txBody>
          <a:bodyPr wrap="none" rtlCol="0">
            <a:spAutoFit/>
          </a:bodyPr>
          <a:lstStyle/>
          <a:p>
            <a:r>
              <a:rPr lang="en-US" dirty="0"/>
              <a:t>The Expert Mind – </a:t>
            </a:r>
            <a:r>
              <a:rPr lang="en-US" dirty="0" err="1"/>
              <a:t>Mirsky</a:t>
            </a:r>
            <a:r>
              <a:rPr lang="en-US" dirty="0"/>
              <a:t> 2006</a:t>
            </a:r>
          </a:p>
        </p:txBody>
      </p:sp>
    </p:spTree>
    <p:extLst>
      <p:ext uri="{BB962C8B-B14F-4D97-AF65-F5344CB8AC3E}">
        <p14:creationId xmlns:p14="http://schemas.microsoft.com/office/powerpoint/2010/main" val="166718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126F5-5321-49BD-BFDB-8E72297A103F}"/>
              </a:ext>
            </a:extLst>
          </p:cNvPr>
          <p:cNvSpPr>
            <a:spLocks noGrp="1"/>
          </p:cNvSpPr>
          <p:nvPr>
            <p:ph type="title"/>
          </p:nvPr>
        </p:nvSpPr>
        <p:spPr/>
        <p:txBody>
          <a:bodyPr/>
          <a:lstStyle/>
          <a:p>
            <a:r>
              <a:rPr lang="en-US" dirty="0"/>
              <a:t>Deliberate Practice </a:t>
            </a:r>
          </a:p>
        </p:txBody>
      </p:sp>
      <p:sp>
        <p:nvSpPr>
          <p:cNvPr id="3" name="Content Placeholder 2">
            <a:extLst>
              <a:ext uri="{FF2B5EF4-FFF2-40B4-BE49-F238E27FC236}">
                <a16:creationId xmlns:a16="http://schemas.microsoft.com/office/drawing/2014/main" id="{033D08EB-130A-49CE-981A-7EBB01F9195F}"/>
              </a:ext>
            </a:extLst>
          </p:cNvPr>
          <p:cNvSpPr>
            <a:spLocks noGrp="1"/>
          </p:cNvSpPr>
          <p:nvPr>
            <p:ph sz="quarter" idx="13"/>
          </p:nvPr>
        </p:nvSpPr>
        <p:spPr/>
        <p:txBody>
          <a:bodyPr/>
          <a:lstStyle/>
          <a:p>
            <a:r>
              <a:rPr lang="en-US" dirty="0"/>
              <a:t>Project Euler</a:t>
            </a:r>
          </a:p>
          <a:p>
            <a:pPr lvl="1"/>
            <a:r>
              <a:rPr lang="en-US" dirty="0">
                <a:hlinkClick r:id="rId3"/>
              </a:rPr>
              <a:t>https://projecteuler.net</a:t>
            </a:r>
            <a:endParaRPr lang="en-US" dirty="0"/>
          </a:p>
          <a:p>
            <a:pPr lvl="1"/>
            <a:r>
              <a:rPr lang="en-US" dirty="0"/>
              <a:t>free</a:t>
            </a:r>
          </a:p>
          <a:p>
            <a:pPr lvl="1"/>
            <a:r>
              <a:rPr lang="en-US" dirty="0"/>
              <a:t>617 programming/mathematical problems</a:t>
            </a:r>
          </a:p>
          <a:p>
            <a:pPr lvl="1"/>
            <a:r>
              <a:rPr lang="en-US" i="1" dirty="0"/>
              <a:t>The problems range in difficulty and for many the experience is </a:t>
            </a:r>
            <a:r>
              <a:rPr lang="en-US" b="1" i="1" dirty="0"/>
              <a:t>inductive chain learning</a:t>
            </a:r>
            <a:r>
              <a:rPr lang="en-US" i="1" dirty="0"/>
              <a:t>. That is, by solving one problem it will expose you to a new concept that allows you to undertake a previously inaccessible problem. So the determined participant will slowly but surely work his/her way through every problem.</a:t>
            </a:r>
          </a:p>
        </p:txBody>
      </p:sp>
    </p:spTree>
    <p:extLst>
      <p:ext uri="{BB962C8B-B14F-4D97-AF65-F5344CB8AC3E}">
        <p14:creationId xmlns:p14="http://schemas.microsoft.com/office/powerpoint/2010/main" val="3921206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126F5-5321-49BD-BFDB-8E72297A103F}"/>
              </a:ext>
            </a:extLst>
          </p:cNvPr>
          <p:cNvSpPr>
            <a:spLocks noGrp="1"/>
          </p:cNvSpPr>
          <p:nvPr>
            <p:ph type="title"/>
          </p:nvPr>
        </p:nvSpPr>
        <p:spPr/>
        <p:txBody>
          <a:bodyPr/>
          <a:lstStyle/>
          <a:p>
            <a:r>
              <a:rPr lang="en-US" dirty="0"/>
              <a:t>Deliberate Practice </a:t>
            </a:r>
          </a:p>
        </p:txBody>
      </p:sp>
      <p:pic>
        <p:nvPicPr>
          <p:cNvPr id="8" name="Picture 7">
            <a:extLst>
              <a:ext uri="{FF2B5EF4-FFF2-40B4-BE49-F238E27FC236}">
                <a16:creationId xmlns:a16="http://schemas.microsoft.com/office/drawing/2014/main" id="{8215179D-E660-40F3-B70D-B973EB96C7E1}"/>
              </a:ext>
            </a:extLst>
          </p:cNvPr>
          <p:cNvPicPr>
            <a:picLocks noChangeAspect="1"/>
          </p:cNvPicPr>
          <p:nvPr/>
        </p:nvPicPr>
        <p:blipFill>
          <a:blip r:embed="rId2"/>
          <a:stretch>
            <a:fillRect/>
          </a:stretch>
        </p:blipFill>
        <p:spPr>
          <a:xfrm>
            <a:off x="1251208" y="2296113"/>
            <a:ext cx="9029700" cy="3981450"/>
          </a:xfrm>
          <a:prstGeom prst="rect">
            <a:avLst/>
          </a:prstGeom>
        </p:spPr>
      </p:pic>
    </p:spTree>
    <p:extLst>
      <p:ext uri="{BB962C8B-B14F-4D97-AF65-F5344CB8AC3E}">
        <p14:creationId xmlns:p14="http://schemas.microsoft.com/office/powerpoint/2010/main" val="1566427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sz="quarter" idx="13"/>
          </p:nvPr>
        </p:nvSpPr>
        <p:spPr/>
        <p:txBody>
          <a:bodyPr vert="horz" lIns="91440" tIns="45720" rIns="91440" bIns="45720" rtlCol="0" anchor="t">
            <a:normAutofit fontScale="92500" lnSpcReduction="10000"/>
          </a:bodyPr>
          <a:lstStyle/>
          <a:p>
            <a:pPr marL="344170" indent="-344170"/>
            <a:r>
              <a:rPr lang="en-US" dirty="0">
                <a:ea typeface="Verdana"/>
                <a:cs typeface="Verdana"/>
              </a:rPr>
              <a:t>About Me</a:t>
            </a:r>
          </a:p>
          <a:p>
            <a:pPr marL="344170" indent="-344170"/>
            <a:r>
              <a:rPr lang="en-US" dirty="0">
                <a:ea typeface="Verdana"/>
                <a:cs typeface="Verdana"/>
              </a:rPr>
              <a:t>Why this presentation</a:t>
            </a:r>
          </a:p>
          <a:p>
            <a:pPr marL="344170" indent="-344170"/>
            <a:r>
              <a:rPr lang="en-US" dirty="0">
                <a:ea typeface="Verdana"/>
                <a:cs typeface="Verdana"/>
              </a:rPr>
              <a:t>Motivation</a:t>
            </a:r>
          </a:p>
          <a:p>
            <a:pPr marL="344170" indent="-344170"/>
            <a:r>
              <a:rPr lang="en-US" dirty="0">
                <a:ea typeface="Verdana"/>
                <a:cs typeface="Verdana"/>
              </a:rPr>
              <a:t>Etymology</a:t>
            </a:r>
          </a:p>
          <a:p>
            <a:pPr marL="344170" indent="-344170"/>
            <a:r>
              <a:rPr lang="en-US" dirty="0">
                <a:ea typeface="Verdana"/>
                <a:cs typeface="Verdana"/>
              </a:rPr>
              <a:t>What is Code Kata</a:t>
            </a:r>
          </a:p>
          <a:p>
            <a:pPr marL="344170" indent="-344170"/>
            <a:r>
              <a:rPr lang="en-US" dirty="0">
                <a:ea typeface="Verdana"/>
                <a:cs typeface="Verdana"/>
              </a:rPr>
              <a:t>Deliberate Practice</a:t>
            </a:r>
          </a:p>
          <a:p>
            <a:pPr marL="344170" indent="-344170"/>
            <a:r>
              <a:rPr lang="en-US" dirty="0">
                <a:ea typeface="Verdana"/>
                <a:cs typeface="Verdana"/>
              </a:rPr>
              <a:t>Benefits, psychology and theory</a:t>
            </a:r>
          </a:p>
          <a:p>
            <a:pPr marL="344170" indent="-344170"/>
            <a:r>
              <a:rPr lang="en-US" dirty="0">
                <a:ea typeface="Verdana"/>
                <a:cs typeface="Verdana"/>
              </a:rPr>
              <a:t>Gamification</a:t>
            </a:r>
          </a:p>
          <a:p>
            <a:pPr marL="344170" indent="-344170"/>
            <a:r>
              <a:rPr lang="en-US" dirty="0">
                <a:ea typeface="Verdana"/>
                <a:cs typeface="Verdana"/>
              </a:rPr>
              <a:t>Social</a:t>
            </a:r>
          </a:p>
          <a:p>
            <a:pPr marL="344170" indent="-344170"/>
            <a:endParaRPr lang="en-US" dirty="0">
              <a:ea typeface="Verdana"/>
              <a:cs typeface="Verdana"/>
            </a:endParaRPr>
          </a:p>
          <a:p>
            <a:pPr marL="344170" indent="-344170"/>
            <a:endParaRPr lang="en-US" dirty="0">
              <a:ea typeface="Verdana"/>
              <a:cs typeface="Verdana"/>
            </a:endParaRPr>
          </a:p>
        </p:txBody>
      </p:sp>
    </p:spTree>
    <p:extLst>
      <p:ext uri="{BB962C8B-B14F-4D97-AF65-F5344CB8AC3E}">
        <p14:creationId xmlns:p14="http://schemas.microsoft.com/office/powerpoint/2010/main" val="3395120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126F5-5321-49BD-BFDB-8E72297A103F}"/>
              </a:ext>
            </a:extLst>
          </p:cNvPr>
          <p:cNvSpPr>
            <a:spLocks noGrp="1"/>
          </p:cNvSpPr>
          <p:nvPr>
            <p:ph type="title"/>
          </p:nvPr>
        </p:nvSpPr>
        <p:spPr/>
        <p:txBody>
          <a:bodyPr/>
          <a:lstStyle/>
          <a:p>
            <a:r>
              <a:rPr lang="en-US" dirty="0"/>
              <a:t>Deliberate Practice </a:t>
            </a:r>
          </a:p>
        </p:txBody>
      </p:sp>
      <p:pic>
        <p:nvPicPr>
          <p:cNvPr id="3" name="Picture 2">
            <a:extLst>
              <a:ext uri="{FF2B5EF4-FFF2-40B4-BE49-F238E27FC236}">
                <a16:creationId xmlns:a16="http://schemas.microsoft.com/office/drawing/2014/main" id="{494F4121-2FAF-4C06-BF95-0F4F6AADDB86}"/>
              </a:ext>
            </a:extLst>
          </p:cNvPr>
          <p:cNvPicPr>
            <a:picLocks noChangeAspect="1"/>
          </p:cNvPicPr>
          <p:nvPr/>
        </p:nvPicPr>
        <p:blipFill>
          <a:blip r:embed="rId2"/>
          <a:stretch>
            <a:fillRect/>
          </a:stretch>
        </p:blipFill>
        <p:spPr>
          <a:xfrm>
            <a:off x="1214241" y="2497037"/>
            <a:ext cx="9801225" cy="4905375"/>
          </a:xfrm>
          <a:prstGeom prst="rect">
            <a:avLst/>
          </a:prstGeom>
        </p:spPr>
      </p:pic>
    </p:spTree>
    <p:extLst>
      <p:ext uri="{BB962C8B-B14F-4D97-AF65-F5344CB8AC3E}">
        <p14:creationId xmlns:p14="http://schemas.microsoft.com/office/powerpoint/2010/main" val="2810084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279CE-E093-4CCB-AAE4-4F3560015C8D}"/>
              </a:ext>
            </a:extLst>
          </p:cNvPr>
          <p:cNvSpPr>
            <a:spLocks noGrp="1"/>
          </p:cNvSpPr>
          <p:nvPr>
            <p:ph type="title"/>
          </p:nvPr>
        </p:nvSpPr>
        <p:spPr/>
        <p:txBody>
          <a:bodyPr/>
          <a:lstStyle/>
          <a:p>
            <a:r>
              <a:rPr lang="en-US" dirty="0"/>
              <a:t>Deliberate Practice</a:t>
            </a:r>
          </a:p>
        </p:txBody>
      </p:sp>
      <p:sp>
        <p:nvSpPr>
          <p:cNvPr id="3" name="Content Placeholder 2">
            <a:extLst>
              <a:ext uri="{FF2B5EF4-FFF2-40B4-BE49-F238E27FC236}">
                <a16:creationId xmlns:a16="http://schemas.microsoft.com/office/drawing/2014/main" id="{7080F1EF-3D72-4384-9DCB-AEC5FC3B4348}"/>
              </a:ext>
            </a:extLst>
          </p:cNvPr>
          <p:cNvSpPr>
            <a:spLocks noGrp="1"/>
          </p:cNvSpPr>
          <p:nvPr>
            <p:ph sz="quarter" idx="13"/>
          </p:nvPr>
        </p:nvSpPr>
        <p:spPr/>
        <p:txBody>
          <a:bodyPr/>
          <a:lstStyle/>
          <a:p>
            <a:r>
              <a:rPr lang="en-US" dirty="0"/>
              <a:t>Code Wars</a:t>
            </a:r>
          </a:p>
          <a:p>
            <a:pPr lvl="1"/>
            <a:r>
              <a:rPr lang="en-US" dirty="0">
                <a:hlinkClick r:id="rId2"/>
              </a:rPr>
              <a:t>https://www.codewars.com/</a:t>
            </a:r>
            <a:endParaRPr lang="en-US" dirty="0"/>
          </a:p>
          <a:p>
            <a:pPr lvl="1"/>
            <a:r>
              <a:rPr lang="en-US" dirty="0"/>
              <a:t>Free</a:t>
            </a:r>
          </a:p>
          <a:p>
            <a:pPr lvl="1"/>
            <a:r>
              <a:rPr lang="en-US" dirty="0"/>
              <a:t>In browser </a:t>
            </a:r>
          </a:p>
          <a:p>
            <a:pPr lvl="1"/>
            <a:r>
              <a:rPr lang="en-US" dirty="0"/>
              <a:t>Multiple (&gt; 20) programming languages</a:t>
            </a:r>
          </a:p>
          <a:p>
            <a:pPr lvl="1"/>
            <a:r>
              <a:rPr lang="en-US" dirty="0"/>
              <a:t>Most come with canned unit tests</a:t>
            </a:r>
          </a:p>
          <a:p>
            <a:pPr lvl="1"/>
            <a:r>
              <a:rPr lang="en-US" dirty="0"/>
              <a:t>Leveled – with a pathway from beginner to expert</a:t>
            </a:r>
          </a:p>
          <a:p>
            <a:pPr lvl="1"/>
            <a:r>
              <a:rPr lang="en-US" dirty="0"/>
              <a:t>Clans - competition</a:t>
            </a:r>
          </a:p>
          <a:p>
            <a:pPr lvl="1"/>
            <a:r>
              <a:rPr lang="en-US" dirty="0" err="1"/>
              <a:t>Gamefication</a:t>
            </a:r>
            <a:endParaRPr lang="en-US" dirty="0"/>
          </a:p>
        </p:txBody>
      </p:sp>
    </p:spTree>
    <p:extLst>
      <p:ext uri="{BB962C8B-B14F-4D97-AF65-F5344CB8AC3E}">
        <p14:creationId xmlns:p14="http://schemas.microsoft.com/office/powerpoint/2010/main" val="3980317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36B0A08-33E8-4037-A345-F0C72454E264}"/>
              </a:ext>
            </a:extLst>
          </p:cNvPr>
          <p:cNvPicPr>
            <a:picLocks noChangeAspect="1"/>
          </p:cNvPicPr>
          <p:nvPr/>
        </p:nvPicPr>
        <p:blipFill>
          <a:blip r:embed="rId2"/>
          <a:stretch>
            <a:fillRect/>
          </a:stretch>
        </p:blipFill>
        <p:spPr>
          <a:xfrm>
            <a:off x="1359031" y="1338886"/>
            <a:ext cx="9473938" cy="5152849"/>
          </a:xfrm>
          <a:prstGeom prst="rect">
            <a:avLst/>
          </a:prstGeom>
        </p:spPr>
      </p:pic>
    </p:spTree>
    <p:extLst>
      <p:ext uri="{BB962C8B-B14F-4D97-AF65-F5344CB8AC3E}">
        <p14:creationId xmlns:p14="http://schemas.microsoft.com/office/powerpoint/2010/main" val="2696755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5EB217-398D-4BE5-B9BB-9603BAF3E25F}"/>
              </a:ext>
            </a:extLst>
          </p:cNvPr>
          <p:cNvPicPr>
            <a:picLocks noChangeAspect="1"/>
          </p:cNvPicPr>
          <p:nvPr/>
        </p:nvPicPr>
        <p:blipFill>
          <a:blip r:embed="rId2"/>
          <a:stretch>
            <a:fillRect/>
          </a:stretch>
        </p:blipFill>
        <p:spPr>
          <a:xfrm>
            <a:off x="1045983" y="1225026"/>
            <a:ext cx="10100035" cy="5543575"/>
          </a:xfrm>
          <a:prstGeom prst="rect">
            <a:avLst/>
          </a:prstGeom>
        </p:spPr>
      </p:pic>
    </p:spTree>
    <p:extLst>
      <p:ext uri="{BB962C8B-B14F-4D97-AF65-F5344CB8AC3E}">
        <p14:creationId xmlns:p14="http://schemas.microsoft.com/office/powerpoint/2010/main" val="2321563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85ACC1-59C5-4A40-93B3-5C34DF9FBDFA}"/>
              </a:ext>
            </a:extLst>
          </p:cNvPr>
          <p:cNvPicPr>
            <a:picLocks noChangeAspect="1"/>
          </p:cNvPicPr>
          <p:nvPr/>
        </p:nvPicPr>
        <p:blipFill>
          <a:blip r:embed="rId2"/>
          <a:stretch>
            <a:fillRect/>
          </a:stretch>
        </p:blipFill>
        <p:spPr>
          <a:xfrm>
            <a:off x="2694666" y="1187778"/>
            <a:ext cx="5784574" cy="6858000"/>
          </a:xfrm>
          <a:prstGeom prst="rect">
            <a:avLst/>
          </a:prstGeom>
        </p:spPr>
      </p:pic>
    </p:spTree>
    <p:extLst>
      <p:ext uri="{BB962C8B-B14F-4D97-AF65-F5344CB8AC3E}">
        <p14:creationId xmlns:p14="http://schemas.microsoft.com/office/powerpoint/2010/main" val="319087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477662-8CE9-4867-8F43-6B71D68CD0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2385" y="1187778"/>
            <a:ext cx="9087231" cy="5500540"/>
          </a:xfrm>
          <a:prstGeom prst="rect">
            <a:avLst/>
          </a:prstGeom>
        </p:spPr>
      </p:pic>
    </p:spTree>
    <p:extLst>
      <p:ext uri="{BB962C8B-B14F-4D97-AF65-F5344CB8AC3E}">
        <p14:creationId xmlns:p14="http://schemas.microsoft.com/office/powerpoint/2010/main" val="633435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6DBD8C-A367-4FC4-8BEF-F74277DA0CC2}"/>
              </a:ext>
            </a:extLst>
          </p:cNvPr>
          <p:cNvPicPr>
            <a:picLocks noChangeAspect="1"/>
          </p:cNvPicPr>
          <p:nvPr/>
        </p:nvPicPr>
        <p:blipFill>
          <a:blip r:embed="rId2"/>
          <a:stretch>
            <a:fillRect/>
          </a:stretch>
        </p:blipFill>
        <p:spPr>
          <a:xfrm>
            <a:off x="2347273" y="1206884"/>
            <a:ext cx="7120787" cy="5811372"/>
          </a:xfrm>
          <a:prstGeom prst="rect">
            <a:avLst/>
          </a:prstGeom>
        </p:spPr>
      </p:pic>
    </p:spTree>
    <p:extLst>
      <p:ext uri="{BB962C8B-B14F-4D97-AF65-F5344CB8AC3E}">
        <p14:creationId xmlns:p14="http://schemas.microsoft.com/office/powerpoint/2010/main" val="96073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126F5-5321-49BD-BFDB-8E72297A103F}"/>
              </a:ext>
            </a:extLst>
          </p:cNvPr>
          <p:cNvSpPr>
            <a:spLocks noGrp="1"/>
          </p:cNvSpPr>
          <p:nvPr>
            <p:ph type="title"/>
          </p:nvPr>
        </p:nvSpPr>
        <p:spPr/>
        <p:txBody>
          <a:bodyPr/>
          <a:lstStyle/>
          <a:p>
            <a:r>
              <a:rPr lang="en-US" dirty="0"/>
              <a:t>Deliberate Practice </a:t>
            </a:r>
          </a:p>
        </p:txBody>
      </p:sp>
      <p:sp>
        <p:nvSpPr>
          <p:cNvPr id="3" name="Content Placeholder 2">
            <a:extLst>
              <a:ext uri="{FF2B5EF4-FFF2-40B4-BE49-F238E27FC236}">
                <a16:creationId xmlns:a16="http://schemas.microsoft.com/office/drawing/2014/main" id="{033D08EB-130A-49CE-981A-7EBB01F9195F}"/>
              </a:ext>
            </a:extLst>
          </p:cNvPr>
          <p:cNvSpPr>
            <a:spLocks noGrp="1"/>
          </p:cNvSpPr>
          <p:nvPr>
            <p:ph sz="quarter" idx="13"/>
          </p:nvPr>
        </p:nvSpPr>
        <p:spPr/>
        <p:txBody>
          <a:bodyPr/>
          <a:lstStyle/>
          <a:p>
            <a:pPr lvl="1"/>
            <a:r>
              <a:rPr lang="en-US" dirty="0">
                <a:hlinkClick r:id="rId3"/>
              </a:rPr>
              <a:t>https://coderbyte.com</a:t>
            </a:r>
            <a:endParaRPr lang="en-US" dirty="0"/>
          </a:p>
          <a:p>
            <a:pPr lvl="1"/>
            <a:r>
              <a:rPr lang="en-US" dirty="0">
                <a:hlinkClick r:id="rId4"/>
              </a:rPr>
              <a:t>https://codefights.com/</a:t>
            </a:r>
            <a:r>
              <a:rPr lang="en-US" dirty="0"/>
              <a:t> </a:t>
            </a:r>
          </a:p>
          <a:p>
            <a:pPr lvl="1"/>
            <a:r>
              <a:rPr lang="en-US" dirty="0">
                <a:hlinkClick r:id="rId5"/>
              </a:rPr>
              <a:t>https://www.codingame.com/</a:t>
            </a:r>
            <a:endParaRPr lang="en-US" dirty="0"/>
          </a:p>
          <a:p>
            <a:pPr lvl="1"/>
            <a:r>
              <a:rPr lang="en-US" dirty="0">
                <a:hlinkClick r:id="rId6"/>
              </a:rPr>
              <a:t>https://www.topcoder.com</a:t>
            </a:r>
            <a:endParaRPr lang="en-US" dirty="0"/>
          </a:p>
          <a:p>
            <a:pPr lvl="1"/>
            <a:r>
              <a:rPr lang="en-US" dirty="0">
                <a:hlinkClick r:id="rId7"/>
              </a:rPr>
              <a:t>https://www.hackerrank.com/</a:t>
            </a:r>
            <a:endParaRPr lang="en-US" dirty="0"/>
          </a:p>
          <a:p>
            <a:pPr lvl="1"/>
            <a:r>
              <a:rPr lang="en-US" dirty="0">
                <a:hlinkClick r:id="rId8"/>
              </a:rPr>
              <a:t>99 Problems</a:t>
            </a:r>
            <a:r>
              <a:rPr lang="en-US" dirty="0"/>
              <a:t> (Haskell, Lisp, Prolog…)</a:t>
            </a:r>
            <a:endParaRPr lang="en-US" dirty="0">
              <a:hlinkClick r:id="rId9"/>
            </a:endParaRPr>
          </a:p>
          <a:p>
            <a:pPr lvl="1"/>
            <a:r>
              <a:rPr lang="en-US" dirty="0">
                <a:hlinkClick r:id="rId9"/>
              </a:rPr>
              <a:t>https://adventofcode.com/</a:t>
            </a:r>
            <a:endParaRPr lang="en-US" dirty="0"/>
          </a:p>
          <a:p>
            <a:pPr lvl="1"/>
            <a:r>
              <a:rPr lang="en-US" dirty="0"/>
              <a:t>… many more</a:t>
            </a:r>
          </a:p>
          <a:p>
            <a:pPr lvl="1"/>
            <a:endParaRPr lang="en-US" i="1" dirty="0"/>
          </a:p>
        </p:txBody>
      </p:sp>
    </p:spTree>
    <p:extLst>
      <p:ext uri="{BB962C8B-B14F-4D97-AF65-F5344CB8AC3E}">
        <p14:creationId xmlns:p14="http://schemas.microsoft.com/office/powerpoint/2010/main" val="1061237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EBFFF-9E6E-4115-AEC4-F5E8090DD869}"/>
              </a:ext>
            </a:extLst>
          </p:cNvPr>
          <p:cNvSpPr>
            <a:spLocks noGrp="1"/>
          </p:cNvSpPr>
          <p:nvPr>
            <p:ph type="title"/>
          </p:nvPr>
        </p:nvSpPr>
        <p:spPr/>
        <p:txBody>
          <a:bodyPr/>
          <a:lstStyle/>
          <a:p>
            <a:r>
              <a:rPr lang="en-US" dirty="0"/>
              <a:t>Code Kata</a:t>
            </a:r>
          </a:p>
        </p:txBody>
      </p:sp>
      <p:sp>
        <p:nvSpPr>
          <p:cNvPr id="3" name="Content Placeholder 2">
            <a:extLst>
              <a:ext uri="{FF2B5EF4-FFF2-40B4-BE49-F238E27FC236}">
                <a16:creationId xmlns:a16="http://schemas.microsoft.com/office/drawing/2014/main" id="{A62CCE27-BB0C-46A0-A276-9EB316217395}"/>
              </a:ext>
            </a:extLst>
          </p:cNvPr>
          <p:cNvSpPr>
            <a:spLocks noGrp="1"/>
          </p:cNvSpPr>
          <p:nvPr>
            <p:ph sz="quarter" idx="13"/>
          </p:nvPr>
        </p:nvSpPr>
        <p:spPr/>
        <p:txBody>
          <a:bodyPr/>
          <a:lstStyle/>
          <a:p>
            <a:pPr marL="0" indent="0" fontAlgn="base">
              <a:buNone/>
            </a:pPr>
            <a:r>
              <a:rPr lang="en-US" i="1" dirty="0"/>
              <a:t>“…So, my challenge for the day: see if you can carve out 45 to 60 minutes to play with a small piece of code. You don’t necessarily have to look at performance: perhaps you could play with the structure, or the memory use, or the interface. In the end it doesn’t matter. Experiment, measure, improve.</a:t>
            </a:r>
          </a:p>
          <a:p>
            <a:pPr marL="0" indent="0" fontAlgn="base">
              <a:buNone/>
            </a:pPr>
            <a:r>
              <a:rPr lang="en-US" i="1" dirty="0"/>
              <a:t>Practice.”</a:t>
            </a:r>
          </a:p>
          <a:p>
            <a:pPr marL="0" indent="0" fontAlgn="base">
              <a:buNone/>
            </a:pPr>
            <a:endParaRPr lang="en-US" i="1" dirty="0"/>
          </a:p>
          <a:p>
            <a:pPr marL="0" indent="0" fontAlgn="base">
              <a:buNone/>
            </a:pPr>
            <a:r>
              <a:rPr lang="en-US" i="1" dirty="0"/>
              <a:t>					Dave Thomas codekata.com</a:t>
            </a:r>
          </a:p>
          <a:p>
            <a:pPr lvl="1">
              <a:buFont typeface="Arial" panose="020B0604020202020204" pitchFamily="34" charset="0"/>
              <a:buChar char="•"/>
            </a:pPr>
            <a:endParaRPr lang="en-US" b="1" dirty="0"/>
          </a:p>
          <a:p>
            <a:pPr marL="0" indent="0">
              <a:buNone/>
            </a:pPr>
            <a:endParaRPr lang="en-US" dirty="0"/>
          </a:p>
        </p:txBody>
      </p:sp>
    </p:spTree>
    <p:extLst>
      <p:ext uri="{BB962C8B-B14F-4D97-AF65-F5344CB8AC3E}">
        <p14:creationId xmlns:p14="http://schemas.microsoft.com/office/powerpoint/2010/main" val="273120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Moving Toward the Target Condition</a:t>
            </a:r>
          </a:p>
        </p:txBody>
      </p:sp>
      <p:pic>
        <p:nvPicPr>
          <p:cNvPr id="4" name="Content Placeholder 3">
            <a:extLst>
              <a:ext uri="{FF2B5EF4-FFF2-40B4-BE49-F238E27FC236}">
                <a16:creationId xmlns:a16="http://schemas.microsoft.com/office/drawing/2014/main" id="{5CCD1D2F-0828-46A9-B707-53848871F392}"/>
              </a:ext>
            </a:extLst>
          </p:cNvPr>
          <p:cNvPicPr>
            <a:picLocks noGrp="1" noChangeAspect="1"/>
          </p:cNvPicPr>
          <p:nvPr>
            <p:ph sz="quarter" idx="14"/>
          </p:nvPr>
        </p:nvPicPr>
        <p:blipFill>
          <a:blip r:embed="rId2"/>
          <a:stretch>
            <a:fillRect/>
          </a:stretch>
        </p:blipFill>
        <p:spPr>
          <a:xfrm>
            <a:off x="1881188" y="2543969"/>
            <a:ext cx="8429625" cy="4095750"/>
          </a:xfrm>
          <a:prstGeom prst="rect">
            <a:avLst/>
          </a:prstGeom>
        </p:spPr>
      </p:pic>
    </p:spTree>
    <p:extLst>
      <p:ext uri="{BB962C8B-B14F-4D97-AF65-F5344CB8AC3E}">
        <p14:creationId xmlns:p14="http://schemas.microsoft.com/office/powerpoint/2010/main" val="2327208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About Me</a:t>
            </a:r>
          </a:p>
        </p:txBody>
      </p:sp>
      <p:sp>
        <p:nvSpPr>
          <p:cNvPr id="3" name="Content Placeholder 2"/>
          <p:cNvSpPr>
            <a:spLocks noGrp="1"/>
          </p:cNvSpPr>
          <p:nvPr>
            <p:ph sz="quarter" idx="13"/>
          </p:nvPr>
        </p:nvSpPr>
        <p:spPr/>
        <p:txBody>
          <a:bodyPr vert="horz" lIns="91440" tIns="45720" rIns="91440" bIns="45720" rtlCol="0" anchor="t">
            <a:normAutofit/>
          </a:bodyPr>
          <a:lstStyle/>
          <a:p>
            <a:pPr marL="344170" indent="-344170"/>
            <a:r>
              <a:rPr lang="en-US" dirty="0">
                <a:ea typeface="Verdana"/>
                <a:cs typeface="Verdana"/>
              </a:rPr>
              <a:t>Developer</a:t>
            </a:r>
            <a:endParaRPr lang="en-US" dirty="0"/>
          </a:p>
          <a:p>
            <a:pPr marL="344170" indent="-344170"/>
            <a:r>
              <a:rPr lang="en-US" dirty="0">
                <a:ea typeface="Verdana"/>
                <a:cs typeface="Verdana"/>
              </a:rPr>
              <a:t>Husband</a:t>
            </a:r>
          </a:p>
          <a:p>
            <a:pPr marL="344170" indent="-344170"/>
            <a:r>
              <a:rPr lang="en-US" dirty="0">
                <a:ea typeface="Verdana"/>
                <a:cs typeface="Verdana"/>
              </a:rPr>
              <a:t>Father</a:t>
            </a:r>
            <a:endParaRPr lang="en-US" dirty="0">
              <a:solidFill>
                <a:schemeClr val="tx1"/>
              </a:solidFill>
            </a:endParaRPr>
          </a:p>
          <a:p>
            <a:pPr marL="344170" indent="-344170"/>
            <a:endParaRPr lang="en-US" dirty="0">
              <a:ea typeface="Verdana"/>
              <a:cs typeface="Verdana"/>
            </a:endParaRPr>
          </a:p>
          <a:p>
            <a:pPr marL="344170" indent="-344170"/>
            <a:endParaRPr lang="en-US" dirty="0">
              <a:ea typeface="Verdana"/>
              <a:cs typeface="Verdana"/>
            </a:endParaRPr>
          </a:p>
        </p:txBody>
      </p:sp>
    </p:spTree>
    <p:extLst>
      <p:ext uri="{BB962C8B-B14F-4D97-AF65-F5344CB8AC3E}">
        <p14:creationId xmlns:p14="http://schemas.microsoft.com/office/powerpoint/2010/main" val="1219695431"/>
      </p:ext>
    </p:extLst>
  </p:cSld>
  <p:clrMapOvr>
    <a:masterClrMapping/>
  </p:clrMapOvr>
  <p:transition spd="med">
    <p:pull/>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Moving Toward the Target Condition</a:t>
            </a:r>
          </a:p>
        </p:txBody>
      </p:sp>
      <p:pic>
        <p:nvPicPr>
          <p:cNvPr id="4" name="Picture 3">
            <a:extLst>
              <a:ext uri="{FF2B5EF4-FFF2-40B4-BE49-F238E27FC236}">
                <a16:creationId xmlns:a16="http://schemas.microsoft.com/office/drawing/2014/main" id="{9172CD04-97C7-45D0-B85C-D40F68F5C4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3881" y="2403941"/>
            <a:ext cx="8716591" cy="4163006"/>
          </a:xfrm>
          <a:prstGeom prst="rect">
            <a:avLst/>
          </a:prstGeom>
        </p:spPr>
      </p:pic>
    </p:spTree>
    <p:extLst>
      <p:ext uri="{BB962C8B-B14F-4D97-AF65-F5344CB8AC3E}">
        <p14:creationId xmlns:p14="http://schemas.microsoft.com/office/powerpoint/2010/main" val="1312241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3163094" y="1357313"/>
            <a:ext cx="5865813" cy="794760"/>
          </a:xfrm>
        </p:spPr>
        <p:txBody>
          <a:bodyPr/>
          <a:lstStyle/>
          <a:p>
            <a:pPr algn="ctr"/>
            <a:r>
              <a:rPr lang="en-US" dirty="0">
                <a:solidFill>
                  <a:srgbClr val="FFFFFF"/>
                </a:solidFill>
              </a:rPr>
              <a:t>Contact Me</a:t>
            </a:r>
            <a:endParaRPr lang="en-US" dirty="0"/>
          </a:p>
        </p:txBody>
      </p:sp>
      <p:pic>
        <p:nvPicPr>
          <p:cNvPr id="7" name="Picture 6">
            <a:extLst>
              <a:ext uri="{FF2B5EF4-FFF2-40B4-BE49-F238E27FC236}">
                <a16:creationId xmlns:a16="http://schemas.microsoft.com/office/drawing/2014/main" id="{D79AD33B-6AF7-494F-BFD5-F839829E586B}"/>
              </a:ext>
            </a:extLst>
          </p:cNvPr>
          <p:cNvPicPr>
            <a:picLocks noChangeAspect="1"/>
          </p:cNvPicPr>
          <p:nvPr/>
        </p:nvPicPr>
        <p:blipFill>
          <a:blip r:embed="rId2"/>
          <a:stretch>
            <a:fillRect/>
          </a:stretch>
        </p:blipFill>
        <p:spPr>
          <a:xfrm>
            <a:off x="590550" y="2005590"/>
            <a:ext cx="11010900" cy="2867025"/>
          </a:xfrm>
          <a:prstGeom prst="rect">
            <a:avLst/>
          </a:prstGeom>
        </p:spPr>
      </p:pic>
    </p:spTree>
    <p:extLst>
      <p:ext uri="{BB962C8B-B14F-4D97-AF65-F5344CB8AC3E}">
        <p14:creationId xmlns:p14="http://schemas.microsoft.com/office/powerpoint/2010/main" val="2235186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About Me</a:t>
            </a:r>
          </a:p>
        </p:txBody>
      </p:sp>
      <p:sp>
        <p:nvSpPr>
          <p:cNvPr id="3" name="Content Placeholder 2"/>
          <p:cNvSpPr>
            <a:spLocks noGrp="1"/>
          </p:cNvSpPr>
          <p:nvPr>
            <p:ph sz="quarter" idx="13"/>
          </p:nvPr>
        </p:nvSpPr>
        <p:spPr/>
        <p:txBody>
          <a:bodyPr vert="horz" lIns="91440" tIns="45720" rIns="91440" bIns="45720" rtlCol="0" anchor="t">
            <a:normAutofit/>
          </a:bodyPr>
          <a:lstStyle/>
          <a:p>
            <a:pPr marL="344170" indent="-344170"/>
            <a:r>
              <a:rPr lang="en-US" dirty="0">
                <a:ea typeface="Verdana"/>
                <a:cs typeface="Verdana"/>
              </a:rPr>
              <a:t>Lazy Developer</a:t>
            </a:r>
            <a:endParaRPr lang="en-US" dirty="0"/>
          </a:p>
          <a:p>
            <a:pPr marL="344170" indent="-344170"/>
            <a:r>
              <a:rPr lang="en-US" dirty="0">
                <a:ea typeface="Verdana"/>
                <a:cs typeface="Verdana"/>
              </a:rPr>
              <a:t>Lazy Husband</a:t>
            </a:r>
          </a:p>
          <a:p>
            <a:pPr marL="344170" indent="-344170"/>
            <a:r>
              <a:rPr lang="en-US" dirty="0">
                <a:ea typeface="Verdana"/>
                <a:cs typeface="Verdana"/>
              </a:rPr>
              <a:t>Lazy Father</a:t>
            </a:r>
            <a:endParaRPr lang="en-US" dirty="0">
              <a:solidFill>
                <a:schemeClr val="tx1"/>
              </a:solidFill>
            </a:endParaRPr>
          </a:p>
          <a:p>
            <a:pPr marL="0" indent="0">
              <a:buNone/>
            </a:pPr>
            <a:endParaRPr lang="en-US" dirty="0">
              <a:ea typeface="Verdana"/>
              <a:cs typeface="Verdana"/>
            </a:endParaRPr>
          </a:p>
        </p:txBody>
      </p:sp>
    </p:spTree>
    <p:extLst>
      <p:ext uri="{BB962C8B-B14F-4D97-AF65-F5344CB8AC3E}">
        <p14:creationId xmlns:p14="http://schemas.microsoft.com/office/powerpoint/2010/main" val="2638080444"/>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About Me</a:t>
            </a:r>
          </a:p>
        </p:txBody>
      </p:sp>
      <p:sp>
        <p:nvSpPr>
          <p:cNvPr id="3" name="Content Placeholder 2"/>
          <p:cNvSpPr>
            <a:spLocks noGrp="1"/>
          </p:cNvSpPr>
          <p:nvPr>
            <p:ph sz="quarter" idx="13"/>
          </p:nvPr>
        </p:nvSpPr>
        <p:spPr/>
        <p:txBody>
          <a:bodyPr vert="horz" lIns="91440" tIns="45720" rIns="91440" bIns="45720" rtlCol="0" anchor="t">
            <a:normAutofit/>
          </a:bodyPr>
          <a:lstStyle/>
          <a:p>
            <a:pPr marL="344170" indent="-344170"/>
            <a:r>
              <a:rPr lang="en-US" dirty="0">
                <a:ea typeface="Verdana"/>
                <a:cs typeface="Verdana"/>
              </a:rPr>
              <a:t>Lazy Developer</a:t>
            </a:r>
            <a:endParaRPr lang="en-US" dirty="0"/>
          </a:p>
          <a:p>
            <a:pPr marL="344170" indent="-344170"/>
            <a:r>
              <a:rPr lang="en-US" dirty="0">
                <a:ea typeface="Verdana"/>
                <a:cs typeface="Verdana"/>
              </a:rPr>
              <a:t>Lazy Husband</a:t>
            </a:r>
          </a:p>
          <a:p>
            <a:pPr marL="344170" indent="-344170"/>
            <a:r>
              <a:rPr lang="en-US" dirty="0">
                <a:ea typeface="Verdana"/>
                <a:cs typeface="Verdana"/>
              </a:rPr>
              <a:t>Lazy Father</a:t>
            </a:r>
            <a:endParaRPr lang="en-US" dirty="0">
              <a:solidFill>
                <a:schemeClr val="tx1"/>
              </a:solidFill>
            </a:endParaRPr>
          </a:p>
          <a:p>
            <a:pPr marL="344170" indent="-344170"/>
            <a:r>
              <a:rPr lang="en-US" dirty="0">
                <a:ea typeface="Verdana"/>
                <a:cs typeface="Verdana"/>
              </a:rPr>
              <a:t>Lazy Presenter</a:t>
            </a:r>
          </a:p>
          <a:p>
            <a:pPr marL="344170" indent="-344170"/>
            <a:endParaRPr lang="en-US" dirty="0">
              <a:ea typeface="Verdana"/>
              <a:cs typeface="Verdana"/>
            </a:endParaRPr>
          </a:p>
        </p:txBody>
      </p:sp>
    </p:spTree>
    <p:extLst>
      <p:ext uri="{BB962C8B-B14F-4D97-AF65-F5344CB8AC3E}">
        <p14:creationId xmlns:p14="http://schemas.microsoft.com/office/powerpoint/2010/main" val="181081882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2242C-539A-4BD5-9FA0-ACA4F1FA7EDD}"/>
              </a:ext>
            </a:extLst>
          </p:cNvPr>
          <p:cNvSpPr>
            <a:spLocks noGrp="1"/>
          </p:cNvSpPr>
          <p:nvPr>
            <p:ph type="title"/>
          </p:nvPr>
        </p:nvSpPr>
        <p:spPr/>
        <p:txBody>
          <a:bodyPr/>
          <a:lstStyle/>
          <a:p>
            <a:r>
              <a:rPr lang="en-US" dirty="0"/>
              <a:t>Why this presentation?</a:t>
            </a:r>
          </a:p>
        </p:txBody>
      </p:sp>
      <p:sp>
        <p:nvSpPr>
          <p:cNvPr id="6" name="Content Placeholder 2">
            <a:extLst>
              <a:ext uri="{FF2B5EF4-FFF2-40B4-BE49-F238E27FC236}">
                <a16:creationId xmlns:a16="http://schemas.microsoft.com/office/drawing/2014/main" id="{3F72F343-8296-4AC9-8685-84E3576B7B3F}"/>
              </a:ext>
            </a:extLst>
          </p:cNvPr>
          <p:cNvSpPr>
            <a:spLocks noGrp="1"/>
          </p:cNvSpPr>
          <p:nvPr>
            <p:ph sz="quarter" idx="13"/>
          </p:nvPr>
        </p:nvSpPr>
        <p:spPr>
          <a:xfrm>
            <a:off x="1831975" y="2449902"/>
            <a:ext cx="9521825" cy="3700732"/>
          </a:xfrm>
        </p:spPr>
        <p:txBody>
          <a:bodyPr vert="horz" lIns="91440" tIns="45720" rIns="91440" bIns="45720" rtlCol="0" anchor="t">
            <a:normAutofit/>
          </a:bodyPr>
          <a:lstStyle/>
          <a:p>
            <a:pPr marL="344170" indent="-344170"/>
            <a:r>
              <a:rPr lang="en-US" dirty="0">
                <a:ea typeface="Verdana"/>
                <a:cs typeface="Verdana"/>
              </a:rPr>
              <a:t>Not doing anything about our own education</a:t>
            </a:r>
          </a:p>
          <a:p>
            <a:pPr marL="344170" indent="-344170"/>
            <a:r>
              <a:rPr lang="en-US" dirty="0">
                <a:ea typeface="Verdana"/>
                <a:cs typeface="Verdana"/>
              </a:rPr>
              <a:t>Not directing our education</a:t>
            </a:r>
          </a:p>
          <a:p>
            <a:pPr marL="344170" indent="-344170"/>
            <a:r>
              <a:rPr lang="en-US" dirty="0">
                <a:ea typeface="Verdana"/>
                <a:cs typeface="Verdana"/>
              </a:rPr>
              <a:t>Not getting results</a:t>
            </a:r>
          </a:p>
          <a:p>
            <a:pPr marL="344170" indent="-344170"/>
            <a:endParaRPr lang="en-US" dirty="0">
              <a:ea typeface="Verdana"/>
              <a:cs typeface="Verdana"/>
            </a:endParaRPr>
          </a:p>
        </p:txBody>
      </p:sp>
    </p:spTree>
    <p:extLst>
      <p:ext uri="{BB962C8B-B14F-4D97-AF65-F5344CB8AC3E}">
        <p14:creationId xmlns:p14="http://schemas.microsoft.com/office/powerpoint/2010/main" val="1799883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2242C-539A-4BD5-9FA0-ACA4F1FA7EDD}"/>
              </a:ext>
            </a:extLst>
          </p:cNvPr>
          <p:cNvSpPr>
            <a:spLocks noGrp="1"/>
          </p:cNvSpPr>
          <p:nvPr>
            <p:ph type="title"/>
          </p:nvPr>
        </p:nvSpPr>
        <p:spPr/>
        <p:txBody>
          <a:bodyPr/>
          <a:lstStyle/>
          <a:p>
            <a:r>
              <a:rPr lang="en-US" dirty="0"/>
              <a:t>Why is everyone in such a rush?</a:t>
            </a:r>
          </a:p>
        </p:txBody>
      </p:sp>
    </p:spTree>
    <p:extLst>
      <p:ext uri="{BB962C8B-B14F-4D97-AF65-F5344CB8AC3E}">
        <p14:creationId xmlns:p14="http://schemas.microsoft.com/office/powerpoint/2010/main" val="1067490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DC1E36"/>
      </a:accent1>
      <a:accent2>
        <a:srgbClr val="C00000"/>
      </a:accent2>
      <a:accent3>
        <a:srgbClr val="900000"/>
      </a:accent3>
      <a:accent4>
        <a:srgbClr val="FFBFBF"/>
      </a:accent4>
      <a:accent5>
        <a:srgbClr val="FFFFFF"/>
      </a:accent5>
      <a:accent6>
        <a:srgbClr val="D8D8D8"/>
      </a:accent6>
      <a:hlink>
        <a:srgbClr val="DC1E36"/>
      </a:hlink>
      <a:folHlink>
        <a:srgbClr val="DC1E36"/>
      </a:folHlink>
    </a:clrScheme>
    <a:fontScheme name="Online - System Fonts">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CSMeta2010Field xmlns="http://schemas.microsoft.com/sharepoint/v3" xsi:nil="true"/>
    <pdb58e43355141dabc233149c854f143 xmlns="473be749-1a1b-4b06-ac6f-813f38410fde">
      <Terms xmlns="http://schemas.microsoft.com/office/infopath/2007/PartnerControls"/>
    </pdb58e43355141dabc233149c854f143>
    <TaxCatchAll xmlns="473be749-1a1b-4b06-ac6f-813f38410fd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F9589CAA91FED439A85A96BEEBE3ED8" ma:contentTypeVersion="0" ma:contentTypeDescription="Create a new document." ma:contentTypeScope="" ma:versionID="a2752ca6fe01472660211d4db4248533">
  <xsd:schema xmlns:xsd="http://www.w3.org/2001/XMLSchema" xmlns:xs="http://www.w3.org/2001/XMLSchema" xmlns:p="http://schemas.microsoft.com/office/2006/metadata/properties" xmlns:ns1="http://schemas.microsoft.com/sharepoint/v3" xmlns:ns2="473be749-1a1b-4b06-ac6f-813f38410fde" targetNamespace="http://schemas.microsoft.com/office/2006/metadata/properties" ma:root="true" ma:fieldsID="2c81cc75903918d35de69bbe953de433" ns1:_="" ns2:_="">
    <xsd:import namespace="http://schemas.microsoft.com/sharepoint/v3"/>
    <xsd:import namespace="473be749-1a1b-4b06-ac6f-813f38410fde"/>
    <xsd:element name="properties">
      <xsd:complexType>
        <xsd:sequence>
          <xsd:element name="documentManagement">
            <xsd:complexType>
              <xsd:all>
                <xsd:element ref="ns2:TaxCatchAll" minOccurs="0"/>
                <xsd:element ref="ns2:TaxCatchAllLabel" minOccurs="0"/>
                <xsd:element ref="ns2:_dlc_DocId" minOccurs="0"/>
                <xsd:element ref="ns2:_dlc_DocIdUrl" minOccurs="0"/>
                <xsd:element ref="ns2:_dlc_DocIdPersistId" minOccurs="0"/>
                <xsd:element ref="ns1:CSMeta2010Field" minOccurs="0"/>
                <xsd:element ref="ns2:pdb58e43355141dabc233149c854f143"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CSMeta2010Field" ma:index="13" nillable="true" ma:displayName="Classification Status" ma:internalName="CSMeta2010Field" ma:readOnly="fals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73be749-1a1b-4b06-ac6f-813f38410fde" elementFormDefault="qualified">
    <xsd:import namespace="http://schemas.microsoft.com/office/2006/documentManagement/types"/>
    <xsd:import namespace="http://schemas.microsoft.com/office/infopath/2007/PartnerControls"/>
    <xsd:element name="TaxCatchAll" ma:index="8" nillable="true" ma:displayName="Taxonomy Catch All Column" ma:hidden="true" ma:list="{8dcc5781-1132-4cb3-9313-af84432cb0c5}" ma:internalName="TaxCatchAll" ma:showField="CatchAllData" ma:web="473be749-1a1b-4b06-ac6f-813f38410fde">
      <xsd:complexType>
        <xsd:complexContent>
          <xsd:extension base="dms:MultiChoiceLookup">
            <xsd:sequence>
              <xsd:element name="Value" type="dms:Lookup" maxOccurs="unbounded" minOccurs="0" nillable="true"/>
            </xsd:sequence>
          </xsd:extension>
        </xsd:complexContent>
      </xsd:complexType>
    </xsd:element>
    <xsd:element name="TaxCatchAllLabel" ma:index="9" nillable="true" ma:displayName="Taxonomy Catch All Column1" ma:hidden="true" ma:list="{8dcc5781-1132-4cb3-9313-af84432cb0c5}" ma:internalName="TaxCatchAllLabel" ma:readOnly="true" ma:showField="CatchAllDataLabel" ma:web="473be749-1a1b-4b06-ac6f-813f38410fde">
      <xsd:complexType>
        <xsd:complexContent>
          <xsd:extension base="dms:MultiChoiceLookup">
            <xsd:sequence>
              <xsd:element name="Value" type="dms:Lookup" maxOccurs="unbounded" minOccurs="0" nillable="true"/>
            </xsd:sequence>
          </xsd:extension>
        </xsd:complexContent>
      </xsd:complexType>
    </xsd:element>
    <xsd:element name="_dlc_DocId" ma:index="10" nillable="true" ma:displayName="Document ID Value" ma:description="The value of the document ID assigned to this item." ma:internalName="_dlc_DocId" ma:readOnly="true">
      <xsd:simpleType>
        <xsd:restriction base="dms:Text"/>
      </xsd:simpleType>
    </xsd:element>
    <xsd:element name="_dlc_DocIdUrl" ma:index="11"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2" nillable="true" ma:displayName="Persist ID" ma:description="Keep ID on add." ma:hidden="true" ma:internalName="_dlc_DocIdPersistId" ma:readOnly="true">
      <xsd:simpleType>
        <xsd:restriction base="dms:Boolean"/>
      </xsd:simpleType>
    </xsd:element>
    <xsd:element name="pdb58e43355141dabc233149c854f143" ma:index="14" nillable="true" ma:taxonomy="true" ma:internalName="pdb58e43355141dabc233149c854f143" ma:taxonomyFieldName="Terms" ma:displayName="Terms" ma:default="" ma:fieldId="{9db58e43-3551-41da-bc23-3149c854f143}" ma:taxonomyMulti="true" ma:sspId="8eda2691-a7c8-46ab-b865-65856fa8da1b" ma:termSetId="c14ac04e-8f16-4108-98b7-93f8c7cd6c5c"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Receiver>
    <Name>ItemUpdatedEventHandlerForConceptSearch</Name>
    <Synchronization>Asynchronous</Synchronization>
    <Type>10002</Type>
    <SequenceNumber>10001</SequenceNumber>
    <Assembly>conceptSearching.Sharepoint.ContentTypes2010, Version=1.0.0.0, Culture=neutral, PublicKeyToken=858f8f13980e4745</Assembly>
    <Class>conceptSearching.Sharepoint.ContentTypes2010.CSHandleEvent</Class>
    <Data/>
    <Filter/>
  </Receiver>
  <Receiver>
    <Name>ItemUpdatingEventHandlerForConceptSearch</Name>
    <Synchronization>Synchronous</Synchronization>
    <Type>2</Type>
    <SequenceNumber>10001</SequenceNumber>
    <Assembly>conceptSearching.Sharepoint.ContentTypes2010, Version=1.0.0.0, Culture=neutral, PublicKeyToken=858f8f13980e4745</Assembly>
    <Class>conceptSearching.Sharepoint.ContentTypes2010.CSHandleEvent</Class>
    <Data/>
    <Filter/>
  </Receiver>
  <Receiver>
    <Name>ItemCheckedInEventHandlerForConceptSearch</Name>
    <Synchronization>Asynchronous</Synchronization>
    <Type>10004</Type>
    <SequenceNumber>10002</SequenceNumber>
    <Assembly>conceptSearching.Sharepoint.ContentTypes2010, Version=1.0.0.0, Culture=neutral, PublicKeyToken=858f8f13980e4745</Assembly>
    <Class>conceptSearching.Sharepoint.ContentTypes2010.CSHandleEvent</Class>
    <Data/>
    <Filter/>
  </Receiver>
  <Receiver>
    <Name>ItemUncheckedOutEventHandlerForConceptSearch</Name>
    <Synchronization>Asynchronous</Synchronization>
    <Type>10006</Type>
    <SequenceNumber>10003</SequenceNumber>
    <Assembly>conceptSearching.Sharepoint.ContentTypes2010, Version=1.0.0.0, Culture=neutral, PublicKeyToken=858f8f13980e4745</Assembly>
    <Class>conceptSearching.Sharepoint.ContentTypes2010.CSHandleEvent</Class>
    <Data/>
    <Filter/>
  </Receiver>
  <Receiver>
    <Name>ItemAddedEventHandlerForConceptSearch</Name>
    <Synchronization>Asynchronous</Synchronization>
    <Type>10001</Type>
    <SequenceNumber>10004</SequenceNumber>
    <Assembly>conceptSearching.Sharepoint.ContentTypes2010, Version=1.0.0.0, Culture=neutral, PublicKeyToken=858f8f13980e4745</Assembly>
    <Class>conceptSearching.Sharepoint.ContentTypes2010.CSHandleEvent</Class>
    <Data/>
    <Filter/>
  </Receiver>
  <Receiver>
    <Name>ItemFileMovedEventHandlerForConceptSearch</Name>
    <Synchronization>Asynchronous</Synchronization>
    <Type>10009</Type>
    <SequenceNumber>10005</SequenceNumber>
    <Assembly>conceptSearching.Sharepoint.ContentTypes2010, Version=1.0.0.0, Culture=neutral, PublicKeyToken=858f8f13980e4745</Assembly>
    <Class>conceptSearching.Sharepoint.ContentTypes2010.CSHandleEvent</Class>
    <Data/>
    <Filter/>
  </Receiver>
  <Receiver>
    <Name>ItemDeletedEventHandlerForConceptSearch</Name>
    <Synchronization>Asynchronous</Synchronization>
    <Type>10003</Type>
    <SequenceNumber>10006</SequenceNumber>
    <Assembly>conceptSearching.Sharepoint.ContentTypes2010, Version=1.0.0.0, Culture=neutral, PublicKeyToken=858f8f13980e4745</Assembly>
    <Class>conceptSearching.Sharepoint.ContentTypes2010.CSHandleEvent</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35D2815-2687-4183-9D04-9D887968D7BB}">
  <ds:schemaRefs>
    <ds:schemaRef ds:uri="http://schemas.microsoft.com/sharepoint/v3"/>
    <ds:schemaRef ds:uri="http://purl.org/dc/terms/"/>
    <ds:schemaRef ds:uri="473be749-1a1b-4b06-ac6f-813f38410fde"/>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FCDDD52B-ED50-42B0-A36E-3E7AB6F4C9F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73be749-1a1b-4b06-ac6f-813f38410fd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44287B0-DE8E-4923-BB5E-AA6296184DC4}">
  <ds:schemaRefs>
    <ds:schemaRef ds:uri="http://schemas.microsoft.com/sharepoint/events"/>
  </ds:schemaRefs>
</ds:datastoreItem>
</file>

<file path=customXml/itemProps4.xml><?xml version="1.0" encoding="utf-8"?>
<ds:datastoreItem xmlns:ds="http://schemas.openxmlformats.org/officeDocument/2006/customXml" ds:itemID="{8070EFA1-6414-44BC-A0E2-DA301517286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11257</TotalTime>
  <Words>1226</Words>
  <Application>Microsoft Office PowerPoint</Application>
  <PresentationFormat>Widescreen</PresentationFormat>
  <Paragraphs>255</Paragraphs>
  <Slides>51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Arial</vt:lpstr>
      <vt:lpstr>Calibri</vt:lpstr>
      <vt:lpstr>modern</vt:lpstr>
      <vt:lpstr>Verdana</vt:lpstr>
      <vt:lpstr>Office Theme</vt:lpstr>
      <vt:lpstr>PowerPoint Presentation</vt:lpstr>
      <vt:lpstr>Code Kata </vt:lpstr>
      <vt:lpstr>PowerPoint Presentation</vt:lpstr>
      <vt:lpstr>Agenda</vt:lpstr>
      <vt:lpstr>About Me</vt:lpstr>
      <vt:lpstr>About Me</vt:lpstr>
      <vt:lpstr>About Me</vt:lpstr>
      <vt:lpstr>Why this presentation?</vt:lpstr>
      <vt:lpstr>Why is everyone in such a rush?</vt:lpstr>
      <vt:lpstr>Why is everyone in such a rush?</vt:lpstr>
      <vt:lpstr>Why is everyone in such a rush?</vt:lpstr>
      <vt:lpstr>Why is everyone in such a rush?</vt:lpstr>
      <vt:lpstr>Why is everyone in such a rush?</vt:lpstr>
      <vt:lpstr>Learning Resources</vt:lpstr>
      <vt:lpstr>Moving Toward the Target Condition</vt:lpstr>
      <vt:lpstr>Moving Toward the Target Condition</vt:lpstr>
      <vt:lpstr>Moving Toward the Target Condition</vt:lpstr>
      <vt:lpstr>DEV LIFE</vt:lpstr>
      <vt:lpstr>DEV LIFE</vt:lpstr>
      <vt:lpstr>DEV LIFE</vt:lpstr>
      <vt:lpstr>DEV LIFE</vt:lpstr>
      <vt:lpstr>Kata</vt:lpstr>
      <vt:lpstr>Kata</vt:lpstr>
      <vt:lpstr>Kata</vt:lpstr>
      <vt:lpstr>Kata</vt:lpstr>
      <vt:lpstr>Code Kata</vt:lpstr>
      <vt:lpstr>Code Kata</vt:lpstr>
      <vt:lpstr>PowerPoint Presentation</vt:lpstr>
      <vt:lpstr>Code Kata</vt:lpstr>
      <vt:lpstr>Code Kata</vt:lpstr>
      <vt:lpstr>Code Kata</vt:lpstr>
      <vt:lpstr>Code Kata</vt:lpstr>
      <vt:lpstr>Code Kata</vt:lpstr>
      <vt:lpstr>Kata – recap</vt:lpstr>
      <vt:lpstr>Code Kata</vt:lpstr>
      <vt:lpstr>Code Kata</vt:lpstr>
      <vt:lpstr>Kata</vt:lpstr>
      <vt:lpstr>Deliberate Practice </vt:lpstr>
      <vt:lpstr>Deliberate Practice </vt:lpstr>
      <vt:lpstr>Deliberate Practice </vt:lpstr>
      <vt:lpstr>Deliberate Practice</vt:lpstr>
      <vt:lpstr>PowerPoint Presentation</vt:lpstr>
      <vt:lpstr>PowerPoint Presentation</vt:lpstr>
      <vt:lpstr>PowerPoint Presentation</vt:lpstr>
      <vt:lpstr>PowerPoint Presentation</vt:lpstr>
      <vt:lpstr>PowerPoint Presentation</vt:lpstr>
      <vt:lpstr>Deliberate Practice </vt:lpstr>
      <vt:lpstr>Code Kata</vt:lpstr>
      <vt:lpstr>Moving Toward the Target Condition</vt:lpstr>
      <vt:lpstr>Moving Toward the Target Condition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Wilson, Quinn</cp:lastModifiedBy>
  <cp:revision>74</cp:revision>
  <dcterms:modified xsi:type="dcterms:W3CDTF">2018-10-15T13:24:55Z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0x0101006F9589CAA91FED439A85A96BEEBE3ED8</vt:lpwstr>
  </property>
  <property fmtid="{D5CDD505-2E9C-101B-9397-08002B2CF9AE}" pid="3" name="Terms">
    <vt:lpwstr/>
  </property>
</Properties>
</file>